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80.xml" ContentType="application/vnd.openxmlformats-officedocument.presentationml.slide+xml"/>
  <Override PartName="/ppt/slideLayouts/slideLayout16.xml" ContentType="application/vnd.openxmlformats-officedocument.presentationml.slideLayout+xml"/>
  <Override PartName="/ppt/slideMasters/slideMaster20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0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19"/>
  </p:notesMasterIdLst>
  <p:sldIdLst>
    <p:sldId id="2896" r:id="rId3"/>
    <p:sldId id="2879" r:id="rId4"/>
    <p:sldId id="2885" r:id="rId5"/>
    <p:sldId id="2880" r:id="rId6"/>
    <p:sldId id="2886" r:id="rId7"/>
    <p:sldId id="2881" r:id="rId8"/>
    <p:sldId id="2884" r:id="rId9"/>
    <p:sldId id="2883" r:id="rId10"/>
    <p:sldId id="2891" r:id="rId11"/>
    <p:sldId id="2887" r:id="rId12"/>
    <p:sldId id="2890" r:id="rId13"/>
    <p:sldId id="2892" r:id="rId14"/>
    <p:sldId id="2895" r:id="rId15"/>
    <p:sldId id="2888" r:id="rId16"/>
    <p:sldId id="2889" r:id="rId17"/>
    <p:sldId id="2894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8E48"/>
    <a:srgbClr val="2A65AF"/>
    <a:srgbClr val="113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314384-3692-DD4D-AEE1-5C3F3BD76BAA}" v="56" dt="2025-02-06T14:15:36.1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35"/>
  </p:normalViewPr>
  <p:slideViewPr>
    <p:cSldViewPr snapToGrid="0">
      <p:cViewPr>
        <p:scale>
          <a:sx n="100" d="100"/>
          <a:sy n="100" d="100"/>
        </p:scale>
        <p:origin x="4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uard Chyhyrynets" userId="91559de2-2ebb-451e-a702-d0e5344da124" providerId="ADAL" clId="{5FFE4667-FAFF-477E-9384-E5D9FB82451E}"/>
    <pc:docChg chg="undo custSel addSld delSld modSld">
      <pc:chgData name="Eduard Chyhyrynets" userId="91559de2-2ebb-451e-a702-d0e5344da124" providerId="ADAL" clId="{5FFE4667-FAFF-477E-9384-E5D9FB82451E}" dt="2025-01-13T13:11:47.297" v="2202" actId="207"/>
      <pc:docMkLst>
        <pc:docMk/>
      </pc:docMkLst>
      <pc:sldChg chg="new del">
        <pc:chgData name="Eduard Chyhyrynets" userId="91559de2-2ebb-451e-a702-d0e5344da124" providerId="ADAL" clId="{5FFE4667-FAFF-477E-9384-E5D9FB82451E}" dt="2024-11-28T13:39:53.817" v="4" actId="2696"/>
        <pc:sldMkLst>
          <pc:docMk/>
          <pc:sldMk cId="3426714757" sldId="256"/>
        </pc:sldMkLst>
      </pc:sldChg>
      <pc:sldChg chg="add">
        <pc:chgData name="Eduard Chyhyrynets" userId="91559de2-2ebb-451e-a702-d0e5344da124" providerId="ADAL" clId="{5FFE4667-FAFF-477E-9384-E5D9FB82451E}" dt="2024-11-28T13:39:29.915" v="1"/>
        <pc:sldMkLst>
          <pc:docMk/>
          <pc:sldMk cId="3903726760" sldId="2780"/>
        </pc:sldMkLst>
      </pc:sldChg>
      <pc:sldChg chg="add del">
        <pc:chgData name="Eduard Chyhyrynets" userId="91559de2-2ebb-451e-a702-d0e5344da124" providerId="ADAL" clId="{5FFE4667-FAFF-477E-9384-E5D9FB82451E}" dt="2024-11-28T13:39:39.694" v="3"/>
        <pc:sldMkLst>
          <pc:docMk/>
          <pc:sldMk cId="1632154206" sldId="2879"/>
        </pc:sldMkLst>
      </pc:sldChg>
      <pc:sldChg chg="addSp delSp modSp new mod">
        <pc:chgData name="Eduard Chyhyrynets" userId="91559de2-2ebb-451e-a702-d0e5344da124" providerId="ADAL" clId="{5FFE4667-FAFF-477E-9384-E5D9FB82451E}" dt="2025-01-13T10:15:23.239" v="1852" actId="1076"/>
        <pc:sldMkLst>
          <pc:docMk/>
          <pc:sldMk cId="2387556880" sldId="2880"/>
        </pc:sldMkLst>
      </pc:sldChg>
      <pc:sldChg chg="addSp delSp modSp new mod">
        <pc:chgData name="Eduard Chyhyrynets" userId="91559de2-2ebb-451e-a702-d0e5344da124" providerId="ADAL" clId="{5FFE4667-FAFF-477E-9384-E5D9FB82451E}" dt="2025-01-13T10:20:53.590" v="2103" actId="58"/>
        <pc:sldMkLst>
          <pc:docMk/>
          <pc:sldMk cId="2503092505" sldId="2881"/>
        </pc:sldMkLst>
      </pc:sldChg>
      <pc:sldChg chg="addSp delSp modSp add mod">
        <pc:chgData name="Eduard Chyhyrynets" userId="91559de2-2ebb-451e-a702-d0e5344da124" providerId="ADAL" clId="{5FFE4667-FAFF-477E-9384-E5D9FB82451E}" dt="2025-01-13T10:26:18.544" v="2198" actId="1076"/>
        <pc:sldMkLst>
          <pc:docMk/>
          <pc:sldMk cId="2718939302" sldId="2882"/>
        </pc:sldMkLst>
      </pc:sldChg>
      <pc:sldChg chg="addSp delSp modSp new mod">
        <pc:chgData name="Eduard Chyhyrynets" userId="91559de2-2ebb-451e-a702-d0e5344da124" providerId="ADAL" clId="{5FFE4667-FAFF-477E-9384-E5D9FB82451E}" dt="2024-12-02T10:52:55.008" v="1468" actId="12"/>
        <pc:sldMkLst>
          <pc:docMk/>
          <pc:sldMk cId="3882845752" sldId="2883"/>
        </pc:sldMkLst>
      </pc:sldChg>
      <pc:sldChg chg="addSp delSp modSp new mod">
        <pc:chgData name="Eduard Chyhyrynets" userId="91559de2-2ebb-451e-a702-d0e5344da124" providerId="ADAL" clId="{5FFE4667-FAFF-477E-9384-E5D9FB82451E}" dt="2025-01-13T13:11:47.297" v="2202" actId="207"/>
        <pc:sldMkLst>
          <pc:docMk/>
          <pc:sldMk cId="1298036932" sldId="2884"/>
        </pc:sldMkLst>
      </pc:sldChg>
      <pc:sldChg chg="addSp delSp modSp new mod">
        <pc:chgData name="Eduard Chyhyrynets" userId="91559de2-2ebb-451e-a702-d0e5344da124" providerId="ADAL" clId="{5FFE4667-FAFF-477E-9384-E5D9FB82451E}" dt="2025-01-13T09:58:22.289" v="1720" actId="1076"/>
        <pc:sldMkLst>
          <pc:docMk/>
          <pc:sldMk cId="1405337912" sldId="2885"/>
        </pc:sldMkLst>
      </pc:sldChg>
      <pc:sldChg chg="addSp delSp modSp new mod">
        <pc:chgData name="Eduard Chyhyrynets" userId="91559de2-2ebb-451e-a702-d0e5344da124" providerId="ADAL" clId="{5FFE4667-FAFF-477E-9384-E5D9FB82451E}" dt="2025-01-13T10:11:32.987" v="1804" actId="1076"/>
        <pc:sldMkLst>
          <pc:docMk/>
          <pc:sldMk cId="2589693632" sldId="2886"/>
        </pc:sldMkLst>
      </pc:sldChg>
    </pc:docChg>
  </pc:docChgLst>
  <pc:docChgLst>
    <pc:chgData name="Cristian Pira" userId="7124120c-9f6d-49e9-b601-7d0d6e76e5f5" providerId="ADAL" clId="{CCD47DCC-6BC7-45A5-8219-BA542637CA35}"/>
    <pc:docChg chg="modSld">
      <pc:chgData name="Cristian Pira" userId="7124120c-9f6d-49e9-b601-7d0d6e76e5f5" providerId="ADAL" clId="{CCD47DCC-6BC7-45A5-8219-BA542637CA35}" dt="2025-02-03T13:20:51.660" v="7" actId="123"/>
      <pc:docMkLst>
        <pc:docMk/>
      </pc:docMkLst>
      <pc:sldChg chg="modSp mod">
        <pc:chgData name="Cristian Pira" userId="7124120c-9f6d-49e9-b601-7d0d6e76e5f5" providerId="ADAL" clId="{CCD47DCC-6BC7-45A5-8219-BA542637CA35}" dt="2025-02-03T13:20:51.660" v="7" actId="123"/>
        <pc:sldMkLst>
          <pc:docMk/>
          <pc:sldMk cId="2196008220" sldId="2884"/>
        </pc:sldMkLst>
        <pc:spChg chg="mod">
          <ac:chgData name="Cristian Pira" userId="7124120c-9f6d-49e9-b601-7d0d6e76e5f5" providerId="ADAL" clId="{CCD47DCC-6BC7-45A5-8219-BA542637CA35}" dt="2025-02-03T13:20:51.660" v="7" actId="123"/>
          <ac:spMkLst>
            <pc:docMk/>
            <pc:sldMk cId="2196008220" sldId="2884"/>
            <ac:spMk id="25" creationId="{3FBE2D83-86FA-4373-9D76-5265A5FC223E}"/>
          </ac:spMkLst>
        </pc:spChg>
      </pc:sldChg>
      <pc:sldChg chg="modSp mod">
        <pc:chgData name="Cristian Pira" userId="7124120c-9f6d-49e9-b601-7d0d6e76e5f5" providerId="ADAL" clId="{CCD47DCC-6BC7-45A5-8219-BA542637CA35}" dt="2025-02-03T13:13:41.893" v="5" actId="123"/>
        <pc:sldMkLst>
          <pc:docMk/>
          <pc:sldMk cId="1987156122" sldId="2886"/>
        </pc:sldMkLst>
        <pc:spChg chg="mod">
          <ac:chgData name="Cristian Pira" userId="7124120c-9f6d-49e9-b601-7d0d6e76e5f5" providerId="ADAL" clId="{CCD47DCC-6BC7-45A5-8219-BA542637CA35}" dt="2025-02-03T13:13:41.893" v="5" actId="123"/>
          <ac:spMkLst>
            <pc:docMk/>
            <pc:sldMk cId="1987156122" sldId="2886"/>
            <ac:spMk id="3" creationId="{70852CAD-BE38-D46E-8EF3-E826D214C940}"/>
          </ac:spMkLst>
        </pc:spChg>
      </pc:sldChg>
    </pc:docChg>
  </pc:docChgLst>
  <pc:docChgLst>
    <pc:chgData name="Eduard Chyhyrynets" userId="91559de2-2ebb-451e-a702-d0e5344da124" providerId="ADAL" clId="{7FDE8D4A-6751-43A5-98C6-4C7082C4860B}"/>
    <pc:docChg chg="undo custSel addSld delSld modSld sldOrd delMainMaster modMainMaster">
      <pc:chgData name="Eduard Chyhyrynets" userId="91559de2-2ebb-451e-a702-d0e5344da124" providerId="ADAL" clId="{7FDE8D4A-6751-43A5-98C6-4C7082C4860B}" dt="2025-02-04T15:45:29.883" v="5802" actId="14100"/>
      <pc:docMkLst>
        <pc:docMk/>
      </pc:docMkLst>
      <pc:sldChg chg="modSp add del mod ord">
        <pc:chgData name="Eduard Chyhyrynets" userId="91559de2-2ebb-451e-a702-d0e5344da124" providerId="ADAL" clId="{7FDE8D4A-6751-43A5-98C6-4C7082C4860B}" dt="2025-02-03T14:50:56.832" v="4370" actId="47"/>
        <pc:sldMkLst>
          <pc:docMk/>
          <pc:sldMk cId="2416892646" sldId="256"/>
        </pc:sldMkLst>
      </pc:sldChg>
      <pc:sldChg chg="add del ord">
        <pc:chgData name="Eduard Chyhyrynets" userId="91559de2-2ebb-451e-a702-d0e5344da124" providerId="ADAL" clId="{7FDE8D4A-6751-43A5-98C6-4C7082C4860B}" dt="2025-02-03T14:50:57.643" v="4371" actId="47"/>
        <pc:sldMkLst>
          <pc:docMk/>
          <pc:sldMk cId="1102379267" sldId="257"/>
        </pc:sldMkLst>
      </pc:sldChg>
      <pc:sldChg chg="addSp delSp modSp del mod ord modShow">
        <pc:chgData name="Eduard Chyhyrynets" userId="91559de2-2ebb-451e-a702-d0e5344da124" providerId="ADAL" clId="{7FDE8D4A-6751-43A5-98C6-4C7082C4860B}" dt="2025-02-03T15:02:44.841" v="4522" actId="2696"/>
        <pc:sldMkLst>
          <pc:docMk/>
          <pc:sldMk cId="3903726760" sldId="2780"/>
        </pc:sldMkLst>
      </pc:sldChg>
      <pc:sldChg chg="addSp delSp modSp mod modClrScheme modAnim chgLayout">
        <pc:chgData name="Eduard Chyhyrynets" userId="91559de2-2ebb-451e-a702-d0e5344da124" providerId="ADAL" clId="{7FDE8D4A-6751-43A5-98C6-4C7082C4860B}" dt="2025-02-04T13:14:18.271" v="5474" actId="790"/>
        <pc:sldMkLst>
          <pc:docMk/>
          <pc:sldMk cId="1632154206" sldId="2879"/>
        </pc:sldMkLst>
        <pc:spChg chg="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632154206" sldId="2879"/>
            <ac:spMk id="2" creationId="{85D42B26-DE13-6D81-1710-C31684213699}"/>
          </ac:spMkLst>
        </pc:spChg>
        <pc:spChg chg="add 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632154206" sldId="2879"/>
            <ac:spMk id="6" creationId="{E9A8A627-0B75-5027-4C38-AA31240FB9C3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632154206" sldId="2879"/>
            <ac:spMk id="7" creationId="{33946B4C-773B-9416-9867-67060BE91D6D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632154206" sldId="2879"/>
            <ac:spMk id="11" creationId="{98C407C3-B73C-A8CB-A27A-22E62853B338}"/>
          </ac:spMkLst>
        </pc:spChg>
        <pc:picChg chg="add mod">
          <ac:chgData name="Eduard Chyhyrynets" userId="91559de2-2ebb-451e-a702-d0e5344da124" providerId="ADAL" clId="{7FDE8D4A-6751-43A5-98C6-4C7082C4860B}" dt="2025-02-03T14:59:22.968" v="4504" actId="1076"/>
          <ac:picMkLst>
            <pc:docMk/>
            <pc:sldMk cId="1632154206" sldId="2879"/>
            <ac:picMk id="10" creationId="{69841DB5-83BF-AAFE-1631-F81BAC85D13B}"/>
          </ac:picMkLst>
        </pc:picChg>
        <pc:picChg chg="add del mod">
          <ac:chgData name="Eduard Chyhyrynets" userId="91559de2-2ebb-451e-a702-d0e5344da124" providerId="ADAL" clId="{7FDE8D4A-6751-43A5-98C6-4C7082C4860B}" dt="2025-02-03T14:59:21.216" v="4503" actId="1076"/>
          <ac:picMkLst>
            <pc:docMk/>
            <pc:sldMk cId="1632154206" sldId="2879"/>
            <ac:picMk id="5122" creationId="{E8189C52-921B-B56A-0A99-F83C3280C67A}"/>
          </ac:picMkLst>
        </pc:picChg>
      </pc:sldChg>
      <pc:sldChg chg="del">
        <pc:chgData name="Eduard Chyhyrynets" userId="91559de2-2ebb-451e-a702-d0e5344da124" providerId="ADAL" clId="{7FDE8D4A-6751-43A5-98C6-4C7082C4860B}" dt="2025-01-28T14:13:39.903" v="216" actId="47"/>
        <pc:sldMkLst>
          <pc:docMk/>
          <pc:sldMk cId="2387556880" sldId="2880"/>
        </pc:sldMkLst>
      </pc:sldChg>
      <pc:sldChg chg="addSp delSp modSp new mod modClrScheme modAnim chgLayout modNotesTx">
        <pc:chgData name="Eduard Chyhyrynets" userId="91559de2-2ebb-451e-a702-d0e5344da124" providerId="ADAL" clId="{7FDE8D4A-6751-43A5-98C6-4C7082C4860B}" dt="2025-02-04T15:42:40.586" v="5768" actId="1076"/>
        <pc:sldMkLst>
          <pc:docMk/>
          <pc:sldMk cId="3128472735" sldId="2880"/>
        </pc:sldMkLst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128472735" sldId="2880"/>
            <ac:spMk id="2" creationId="{DDA28447-E443-70D3-9FE1-E2CE209CC30E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128472735" sldId="2880"/>
            <ac:spMk id="6" creationId="{96B7917E-0C8C-191E-F3EA-D53D0C5939FA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128472735" sldId="2880"/>
            <ac:spMk id="8" creationId="{357CB74A-9331-F75E-60B0-AF5D494EE805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128472735" sldId="2880"/>
            <ac:spMk id="12" creationId="{D92392BA-EAC2-1988-6B8A-502F8BA90444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128472735" sldId="2880"/>
            <ac:spMk id="15" creationId="{F828E567-19F5-89B6-EF38-F6E6AA187362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128472735" sldId="2880"/>
            <ac:spMk id="16" creationId="{48299C90-A1A9-1B37-2E45-5DD0499E1062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128472735" sldId="2880"/>
            <ac:spMk id="18" creationId="{EDB52B14-F018-5D74-4325-62634AD71D85}"/>
          </ac:spMkLst>
        </pc:spChg>
        <pc:spChg chg="add mod">
          <ac:chgData name="Eduard Chyhyrynets" userId="91559de2-2ebb-451e-a702-d0e5344da124" providerId="ADAL" clId="{7FDE8D4A-6751-43A5-98C6-4C7082C4860B}" dt="2025-02-04T15:42:30.981" v="5765" actId="1076"/>
          <ac:spMkLst>
            <pc:docMk/>
            <pc:sldMk cId="3128472735" sldId="2880"/>
            <ac:spMk id="30" creationId="{88A66BB8-0453-676B-C85D-B401654CDA57}"/>
          </ac:spMkLst>
        </pc:spChg>
        <pc:spChg chg="add mod">
          <ac:chgData name="Eduard Chyhyrynets" userId="91559de2-2ebb-451e-a702-d0e5344da124" providerId="ADAL" clId="{7FDE8D4A-6751-43A5-98C6-4C7082C4860B}" dt="2025-02-04T15:42:34.468" v="5766" actId="1076"/>
          <ac:spMkLst>
            <pc:docMk/>
            <pc:sldMk cId="3128472735" sldId="2880"/>
            <ac:spMk id="31" creationId="{EC7AA4C6-352F-FD27-7618-4C83939B30EE}"/>
          </ac:spMkLst>
        </pc:spChg>
        <pc:spChg chg="add mod">
          <ac:chgData name="Eduard Chyhyrynets" userId="91559de2-2ebb-451e-a702-d0e5344da124" providerId="ADAL" clId="{7FDE8D4A-6751-43A5-98C6-4C7082C4860B}" dt="2025-02-04T15:42:40.586" v="5768" actId="1076"/>
          <ac:spMkLst>
            <pc:docMk/>
            <pc:sldMk cId="3128472735" sldId="2880"/>
            <ac:spMk id="32" creationId="{B6E2E265-35B1-474F-886E-1D8D1AFAFB78}"/>
          </ac:spMkLst>
        </pc:spChg>
        <pc:graphicFrameChg chg="mod modGraphic">
          <ac:chgData name="Eduard Chyhyrynets" userId="91559de2-2ebb-451e-a702-d0e5344da124" providerId="ADAL" clId="{7FDE8D4A-6751-43A5-98C6-4C7082C4860B}" dt="2025-02-04T14:29:32.920" v="5761" actId="12385"/>
          <ac:graphicFrameMkLst>
            <pc:docMk/>
            <pc:sldMk cId="3128472735" sldId="2880"/>
            <ac:graphicFrameMk id="10" creationId="{C1BE04FF-0038-19B7-121E-3F42C82D34A6}"/>
          </ac:graphicFrameMkLst>
        </pc:graphicFrameChg>
        <pc:graphicFrameChg chg="mod modGraphic">
          <ac:chgData name="Eduard Chyhyrynets" userId="91559de2-2ebb-451e-a702-d0e5344da124" providerId="ADAL" clId="{7FDE8D4A-6751-43A5-98C6-4C7082C4860B}" dt="2025-02-04T14:29:35.543" v="5762" actId="12385"/>
          <ac:graphicFrameMkLst>
            <pc:docMk/>
            <pc:sldMk cId="3128472735" sldId="2880"/>
            <ac:graphicFrameMk id="11" creationId="{D7573397-2C55-9035-3FBC-C788D366CBF4}"/>
          </ac:graphicFrameMkLst>
        </pc:graphicFrameChg>
        <pc:picChg chg="add mod">
          <ac:chgData name="Eduard Chyhyrynets" userId="91559de2-2ebb-451e-a702-d0e5344da124" providerId="ADAL" clId="{7FDE8D4A-6751-43A5-98C6-4C7082C4860B}" dt="2025-02-03T15:05:00.817" v="4528" actId="1076"/>
          <ac:picMkLst>
            <pc:docMk/>
            <pc:sldMk cId="3128472735" sldId="2880"/>
            <ac:picMk id="7" creationId="{88A73A08-FEB5-E678-7113-7705915D75AE}"/>
          </ac:picMkLst>
        </pc:picChg>
        <pc:picChg chg="add mod">
          <ac:chgData name="Eduard Chyhyrynets" userId="91559de2-2ebb-451e-a702-d0e5344da124" providerId="ADAL" clId="{7FDE8D4A-6751-43A5-98C6-4C7082C4860B}" dt="2025-02-03T15:05:40.924" v="4539" actId="1076"/>
          <ac:picMkLst>
            <pc:docMk/>
            <pc:sldMk cId="3128472735" sldId="2880"/>
            <ac:picMk id="14" creationId="{B46A34BC-8071-1C23-B04B-3F87A59ED55A}"/>
          </ac:picMkLst>
        </pc:picChg>
        <pc:cxnChg chg="mod">
          <ac:chgData name="Eduard Chyhyrynets" userId="91559de2-2ebb-451e-a702-d0e5344da124" providerId="ADAL" clId="{7FDE8D4A-6751-43A5-98C6-4C7082C4860B}" dt="2025-02-03T15:25:49.730" v="4752" actId="14100"/>
          <ac:cxnSpMkLst>
            <pc:docMk/>
            <pc:sldMk cId="3128472735" sldId="2880"/>
            <ac:cxnSpMk id="17" creationId="{C4DADAF2-1B5A-4898-AF56-D0F9FDDA3ADB}"/>
          </ac:cxnSpMkLst>
        </pc:cxnChg>
        <pc:cxnChg chg="mod">
          <ac:chgData name="Eduard Chyhyrynets" userId="91559de2-2ebb-451e-a702-d0e5344da124" providerId="ADAL" clId="{7FDE8D4A-6751-43A5-98C6-4C7082C4860B}" dt="2025-02-03T15:26:07.673" v="4762" actId="14100"/>
          <ac:cxnSpMkLst>
            <pc:docMk/>
            <pc:sldMk cId="3128472735" sldId="2880"/>
            <ac:cxnSpMk id="19" creationId="{A7039A91-8626-E2C3-2FC8-1D4159556468}"/>
          </ac:cxnSpMkLst>
        </pc:cxnChg>
      </pc:sldChg>
      <pc:sldChg chg="addSp delSp modSp new mod ord modClrScheme chgLayout">
        <pc:chgData name="Eduard Chyhyrynets" userId="91559de2-2ebb-451e-a702-d0e5344da124" providerId="ADAL" clId="{7FDE8D4A-6751-43A5-98C6-4C7082C4860B}" dt="2025-02-04T15:43:56.156" v="5789" actId="58"/>
        <pc:sldMkLst>
          <pc:docMk/>
          <pc:sldMk cId="812589241" sldId="2881"/>
        </pc:sldMkLst>
        <pc:spChg chg="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812589241" sldId="2881"/>
            <ac:spMk id="2" creationId="{D3EA3E99-A6B7-2136-B57D-4FC52CA07FC9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812589241" sldId="2881"/>
            <ac:spMk id="7" creationId="{BC971006-CAD5-16BC-738F-D42B11E4BAF6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812589241" sldId="2881"/>
            <ac:spMk id="9" creationId="{7BC0D825-3216-7545-3573-B902C945C9EE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812589241" sldId="2881"/>
            <ac:spMk id="11" creationId="{7410A5CA-AEEE-3C01-4C04-B2F07B33AA13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812589241" sldId="2881"/>
            <ac:spMk id="17" creationId="{E2339CDA-ABD6-D57E-91B6-3BBA458BC72C}"/>
          </ac:spMkLst>
        </pc:spChg>
        <pc:graphicFrameChg chg="add mod modGraphic">
          <ac:chgData name="Eduard Chyhyrynets" userId="91559de2-2ebb-451e-a702-d0e5344da124" providerId="ADAL" clId="{7FDE8D4A-6751-43A5-98C6-4C7082C4860B}" dt="2025-02-04T15:43:56.156" v="5789" actId="58"/>
          <ac:graphicFrameMkLst>
            <pc:docMk/>
            <pc:sldMk cId="812589241" sldId="2881"/>
            <ac:graphicFrameMk id="6" creationId="{C9EA0316-8CF3-74C1-8EF8-E426BC85B493}"/>
          </ac:graphicFrameMkLst>
        </pc:graphicFrameChg>
      </pc:sldChg>
      <pc:sldChg chg="del">
        <pc:chgData name="Eduard Chyhyrynets" userId="91559de2-2ebb-451e-a702-d0e5344da124" providerId="ADAL" clId="{7FDE8D4A-6751-43A5-98C6-4C7082C4860B}" dt="2025-01-28T14:13:42.241" v="217" actId="47"/>
        <pc:sldMkLst>
          <pc:docMk/>
          <pc:sldMk cId="2503092505" sldId="2881"/>
        </pc:sldMkLst>
      </pc:sldChg>
      <pc:sldChg chg="modSp new del mod modClrScheme chgLayout">
        <pc:chgData name="Eduard Chyhyrynets" userId="91559de2-2ebb-451e-a702-d0e5344da124" providerId="ADAL" clId="{7FDE8D4A-6751-43A5-98C6-4C7082C4860B}" dt="2025-02-03T15:29:41.011" v="4804" actId="2696"/>
        <pc:sldMkLst>
          <pc:docMk/>
          <pc:sldMk cId="1171321638" sldId="2882"/>
        </pc:sldMkLst>
      </pc:sldChg>
      <pc:sldChg chg="del">
        <pc:chgData name="Eduard Chyhyrynets" userId="91559de2-2ebb-451e-a702-d0e5344da124" providerId="ADAL" clId="{7FDE8D4A-6751-43A5-98C6-4C7082C4860B}" dt="2025-01-28T14:13:43.333" v="218" actId="47"/>
        <pc:sldMkLst>
          <pc:docMk/>
          <pc:sldMk cId="2718939302" sldId="2882"/>
        </pc:sldMkLst>
      </pc:sldChg>
      <pc:sldChg chg="addSp delSp modSp add mod ord modClrScheme chgLayout">
        <pc:chgData name="Eduard Chyhyrynets" userId="91559de2-2ebb-451e-a702-d0e5344da124" providerId="ADAL" clId="{7FDE8D4A-6751-43A5-98C6-4C7082C4860B}" dt="2025-02-04T13:14:18.271" v="5474" actId="790"/>
        <pc:sldMkLst>
          <pc:docMk/>
          <pc:sldMk cId="1724056097" sldId="2883"/>
        </pc:sldMkLst>
        <pc:spChg chg="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724056097" sldId="2883"/>
            <ac:spMk id="2" creationId="{A2C918AA-A6C2-474E-04E9-F7F6B095E9B7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724056097" sldId="2883"/>
            <ac:spMk id="16" creationId="{CA3F7F1A-7F11-208D-D1DB-63D814FF6064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724056097" sldId="2883"/>
            <ac:spMk id="17" creationId="{D8294FB2-D122-D4A9-6AEB-D521437A3B36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724056097" sldId="2883"/>
            <ac:spMk id="19" creationId="{422D9D3A-5F05-6194-0C55-F55412FCE3F3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724056097" sldId="2883"/>
            <ac:spMk id="23" creationId="{1E5306FF-F59E-F258-1807-D92CDA7B07DB}"/>
          </ac:spMkLst>
        </pc:spChg>
        <pc:picChg chg="add mod">
          <ac:chgData name="Eduard Chyhyrynets" userId="91559de2-2ebb-451e-a702-d0e5344da124" providerId="ADAL" clId="{7FDE8D4A-6751-43A5-98C6-4C7082C4860B}" dt="2025-02-03T15:29:00.832" v="4795" actId="1076"/>
          <ac:picMkLst>
            <pc:docMk/>
            <pc:sldMk cId="1724056097" sldId="2883"/>
            <ac:picMk id="9" creationId="{12B04845-3888-85B8-257C-9758F7F08A4F}"/>
          </ac:picMkLst>
        </pc:picChg>
        <pc:picChg chg="add mod">
          <ac:chgData name="Eduard Chyhyrynets" userId="91559de2-2ebb-451e-a702-d0e5344da124" providerId="ADAL" clId="{7FDE8D4A-6751-43A5-98C6-4C7082C4860B}" dt="2025-02-03T15:29:06.438" v="4796" actId="1076"/>
          <ac:picMkLst>
            <pc:docMk/>
            <pc:sldMk cId="1724056097" sldId="2883"/>
            <ac:picMk id="10" creationId="{A6C12A29-7F84-6A1F-016C-AE46ACD84B06}"/>
          </ac:picMkLst>
        </pc:picChg>
        <pc:cxnChg chg="add mod">
          <ac:chgData name="Eduard Chyhyrynets" userId="91559de2-2ebb-451e-a702-d0e5344da124" providerId="ADAL" clId="{7FDE8D4A-6751-43A5-98C6-4C7082C4860B}" dt="2025-02-03T15:29:13.872" v="4797" actId="208"/>
          <ac:cxnSpMkLst>
            <pc:docMk/>
            <pc:sldMk cId="1724056097" sldId="2883"/>
            <ac:cxnSpMk id="12" creationId="{45A5A181-E278-9AD9-475A-F087D497E8D5}"/>
          </ac:cxnSpMkLst>
        </pc:cxnChg>
        <pc:cxnChg chg="add mod">
          <ac:chgData name="Eduard Chyhyrynets" userId="91559de2-2ebb-451e-a702-d0e5344da124" providerId="ADAL" clId="{7FDE8D4A-6751-43A5-98C6-4C7082C4860B}" dt="2025-02-03T15:29:13.872" v="4797" actId="208"/>
          <ac:cxnSpMkLst>
            <pc:docMk/>
            <pc:sldMk cId="1724056097" sldId="2883"/>
            <ac:cxnSpMk id="13" creationId="{9D1024FD-902E-5945-EE6C-A26F49A58D6C}"/>
          </ac:cxnSpMkLst>
        </pc:cxnChg>
        <pc:cxnChg chg="add mod">
          <ac:chgData name="Eduard Chyhyrynets" userId="91559de2-2ebb-451e-a702-d0e5344da124" providerId="ADAL" clId="{7FDE8D4A-6751-43A5-98C6-4C7082C4860B}" dt="2025-02-03T15:29:16.960" v="4799" actId="208"/>
          <ac:cxnSpMkLst>
            <pc:docMk/>
            <pc:sldMk cId="1724056097" sldId="2883"/>
            <ac:cxnSpMk id="21" creationId="{CA41B0FD-519E-FFC1-AF6E-6559B45BC860}"/>
          </ac:cxnSpMkLst>
        </pc:cxnChg>
      </pc:sldChg>
      <pc:sldChg chg="del">
        <pc:chgData name="Eduard Chyhyrynets" userId="91559de2-2ebb-451e-a702-d0e5344da124" providerId="ADAL" clId="{7FDE8D4A-6751-43A5-98C6-4C7082C4860B}" dt="2025-01-28T14:13:44.582" v="219" actId="47"/>
        <pc:sldMkLst>
          <pc:docMk/>
          <pc:sldMk cId="3882845752" sldId="2883"/>
        </pc:sldMkLst>
      </pc:sldChg>
      <pc:sldChg chg="del">
        <pc:chgData name="Eduard Chyhyrynets" userId="91559de2-2ebb-451e-a702-d0e5344da124" providerId="ADAL" clId="{7FDE8D4A-6751-43A5-98C6-4C7082C4860B}" dt="2025-01-28T14:13:46.561" v="220" actId="47"/>
        <pc:sldMkLst>
          <pc:docMk/>
          <pc:sldMk cId="1298036932" sldId="2884"/>
        </pc:sldMkLst>
      </pc:sldChg>
      <pc:sldChg chg="addSp delSp modSp new mod modClrScheme chgLayout modNotesTx">
        <pc:chgData name="Eduard Chyhyrynets" userId="91559de2-2ebb-451e-a702-d0e5344da124" providerId="ADAL" clId="{7FDE8D4A-6751-43A5-98C6-4C7082C4860B}" dt="2025-02-04T13:14:18.271" v="5474" actId="790"/>
        <pc:sldMkLst>
          <pc:docMk/>
          <pc:sldMk cId="2196008220" sldId="2884"/>
        </pc:sldMkLst>
        <pc:spChg chg="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196008220" sldId="2884"/>
            <ac:spMk id="2" creationId="{0137D5C8-B716-58F1-DF08-769AD496A4CE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196008220" sldId="2884"/>
            <ac:spMk id="20" creationId="{69AC0F80-F112-B520-F738-BDD87F23B03B}"/>
          </ac:spMkLst>
        </pc:spChg>
        <pc:spChg chg="add mod">
          <ac:chgData name="Eduard Chyhyrynets" userId="91559de2-2ebb-451e-a702-d0e5344da124" providerId="ADAL" clId="{7FDE8D4A-6751-43A5-98C6-4C7082C4860B}" dt="2025-01-31T10:47:59.495" v="2768" actId="1076"/>
          <ac:spMkLst>
            <pc:docMk/>
            <pc:sldMk cId="2196008220" sldId="2884"/>
            <ac:spMk id="22" creationId="{F1D7B575-4B5C-C101-6037-6954CAB76789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196008220" sldId="2884"/>
            <ac:spMk id="23" creationId="{34C6825C-6E33-AC87-B647-AAAF471900EC}"/>
          </ac:spMkLst>
        </pc:spChg>
        <pc:spChg chg="add mod">
          <ac:chgData name="Eduard Chyhyrynets" userId="91559de2-2ebb-451e-a702-d0e5344da124" providerId="ADAL" clId="{7FDE8D4A-6751-43A5-98C6-4C7082C4860B}" dt="2025-01-31T09:28:24.429" v="1971" actId="14100"/>
          <ac:spMkLst>
            <pc:docMk/>
            <pc:sldMk cId="2196008220" sldId="2884"/>
            <ac:spMk id="24" creationId="{EBC14ECC-65A7-1DB8-8BB6-D7323DC88A3E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196008220" sldId="2884"/>
            <ac:spMk id="25" creationId="{3FBE2D83-86FA-4373-9D76-5265A5FC223E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196008220" sldId="2884"/>
            <ac:spMk id="33" creationId="{1B053BD3-A383-0C08-60AA-4E93EEA2E5DC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196008220" sldId="2884"/>
            <ac:spMk id="34" creationId="{3B4ED2E7-3DBA-CAF7-2D15-0EDE688DA931}"/>
          </ac:spMkLst>
        </pc:spChg>
        <pc:spChg chg="add mod">
          <ac:chgData name="Eduard Chyhyrynets" userId="91559de2-2ebb-451e-a702-d0e5344da124" providerId="ADAL" clId="{7FDE8D4A-6751-43A5-98C6-4C7082C4860B}" dt="2025-02-03T15:28:41.881" v="4793" actId="1076"/>
          <ac:spMkLst>
            <pc:docMk/>
            <pc:sldMk cId="2196008220" sldId="2884"/>
            <ac:spMk id="35" creationId="{A71BE5BE-EE0C-44AA-EE62-0226DEC9DF4C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196008220" sldId="2884"/>
            <ac:spMk id="38" creationId="{0D58C6FC-57F5-7A04-F805-5147EF8262F1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196008220" sldId="2884"/>
            <ac:spMk id="40" creationId="{BD300E7B-F1F2-9091-2FE8-582A55BB4533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196008220" sldId="2884"/>
            <ac:spMk id="41" creationId="{587C4BE6-5163-A890-4BF0-126085C31B22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196008220" sldId="2884"/>
            <ac:spMk id="42" creationId="{568DFE2B-AEED-02C2-83AD-309143FD4FEE}"/>
          </ac:spMkLst>
        </pc:spChg>
        <pc:picChg chg="add mod">
          <ac:chgData name="Eduard Chyhyrynets" userId="91559de2-2ebb-451e-a702-d0e5344da124" providerId="ADAL" clId="{7FDE8D4A-6751-43A5-98C6-4C7082C4860B}" dt="2025-02-03T15:21:03.836" v="4729" actId="14100"/>
          <ac:picMkLst>
            <pc:docMk/>
            <pc:sldMk cId="2196008220" sldId="2884"/>
            <ac:picMk id="6" creationId="{B6B33964-5FC9-E6E9-98BB-F85AAEE1E8EE}"/>
          </ac:picMkLst>
        </pc:picChg>
        <pc:picChg chg="add mod">
          <ac:chgData name="Eduard Chyhyrynets" userId="91559de2-2ebb-451e-a702-d0e5344da124" providerId="ADAL" clId="{7FDE8D4A-6751-43A5-98C6-4C7082C4860B}" dt="2025-01-31T10:47:56.935" v="2767" actId="14100"/>
          <ac:picMkLst>
            <pc:docMk/>
            <pc:sldMk cId="2196008220" sldId="2884"/>
            <ac:picMk id="10" creationId="{9FD5AAFB-5AD1-6161-7390-4161420AB48D}"/>
          </ac:picMkLst>
        </pc:picChg>
        <pc:picChg chg="add mod modCrop">
          <ac:chgData name="Eduard Chyhyrynets" userId="91559de2-2ebb-451e-a702-d0e5344da124" providerId="ADAL" clId="{7FDE8D4A-6751-43A5-98C6-4C7082C4860B}" dt="2025-01-31T09:24:22.567" v="1900" actId="732"/>
          <ac:picMkLst>
            <pc:docMk/>
            <pc:sldMk cId="2196008220" sldId="2884"/>
            <ac:picMk id="12" creationId="{235B313C-E69F-602C-0EF3-FFB7BF8F719C}"/>
          </ac:picMkLst>
        </pc:picChg>
        <pc:picChg chg="add mod">
          <ac:chgData name="Eduard Chyhyrynets" userId="91559de2-2ebb-451e-a702-d0e5344da124" providerId="ADAL" clId="{7FDE8D4A-6751-43A5-98C6-4C7082C4860B}" dt="2025-01-31T09:24:43.814" v="1906" actId="14100"/>
          <ac:picMkLst>
            <pc:docMk/>
            <pc:sldMk cId="2196008220" sldId="2884"/>
            <ac:picMk id="14" creationId="{87ED6681-F89A-BE5D-CB72-1B1658C276AF}"/>
          </ac:picMkLst>
        </pc:picChg>
        <pc:picChg chg="add mod modCrop">
          <ac:chgData name="Eduard Chyhyrynets" userId="91559de2-2ebb-451e-a702-d0e5344da124" providerId="ADAL" clId="{7FDE8D4A-6751-43A5-98C6-4C7082C4860B}" dt="2025-02-03T15:21:36.955" v="4740" actId="1076"/>
          <ac:picMkLst>
            <pc:docMk/>
            <pc:sldMk cId="2196008220" sldId="2884"/>
            <ac:picMk id="37" creationId="{94029234-5F50-424A-55C1-967BC8EB4645}"/>
          </ac:picMkLst>
        </pc:picChg>
      </pc:sldChg>
      <pc:sldChg chg="del">
        <pc:chgData name="Eduard Chyhyrynets" userId="91559de2-2ebb-451e-a702-d0e5344da124" providerId="ADAL" clId="{7FDE8D4A-6751-43A5-98C6-4C7082C4860B}" dt="2025-01-28T14:13:35.909" v="214" actId="47"/>
        <pc:sldMkLst>
          <pc:docMk/>
          <pc:sldMk cId="1405337912" sldId="2885"/>
        </pc:sldMkLst>
      </pc:sldChg>
      <pc:sldChg chg="addSp delSp modSp new mod ord modClrScheme chgLayout">
        <pc:chgData name="Eduard Chyhyrynets" userId="91559de2-2ebb-451e-a702-d0e5344da124" providerId="ADAL" clId="{7FDE8D4A-6751-43A5-98C6-4C7082C4860B}" dt="2025-02-04T13:14:18.271" v="5474" actId="790"/>
        <pc:sldMkLst>
          <pc:docMk/>
          <pc:sldMk cId="1623267477" sldId="2885"/>
        </pc:sldMkLst>
        <pc:spChg chg="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623267477" sldId="2885"/>
            <ac:spMk id="2" creationId="{F383E1B6-6FEF-BC8D-2FFF-9652535C5B52}"/>
          </ac:spMkLst>
        </pc:spChg>
        <pc:spChg chg="add 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623267477" sldId="2885"/>
            <ac:spMk id="6" creationId="{456E6CA2-8901-BF83-E2E6-E8B0605436BE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623267477" sldId="2885"/>
            <ac:spMk id="7" creationId="{4020AE42-F56A-7F8D-EAE3-5ECF26639233}"/>
          </ac:spMkLst>
        </pc:spChg>
      </pc:sldChg>
      <pc:sldChg chg="addSp delSp modSp new mod modClrScheme chgLayout">
        <pc:chgData name="Eduard Chyhyrynets" userId="91559de2-2ebb-451e-a702-d0e5344da124" providerId="ADAL" clId="{7FDE8D4A-6751-43A5-98C6-4C7082C4860B}" dt="2025-02-04T14:19:44.589" v="5647" actId="1076"/>
        <pc:sldMkLst>
          <pc:docMk/>
          <pc:sldMk cId="1987156122" sldId="2886"/>
        </pc:sldMkLst>
        <pc:spChg chg="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987156122" sldId="2886"/>
            <ac:spMk id="2" creationId="{2ED49809-3A4F-AA31-4ED0-80869A28806D}"/>
          </ac:spMkLst>
        </pc:spChg>
        <pc:spChg chg="mod ord">
          <ac:chgData name="Eduard Chyhyrynets" userId="91559de2-2ebb-451e-a702-d0e5344da124" providerId="ADAL" clId="{7FDE8D4A-6751-43A5-98C6-4C7082C4860B}" dt="2025-02-04T14:19:36.477" v="5643" actId="58"/>
          <ac:spMkLst>
            <pc:docMk/>
            <pc:sldMk cId="1987156122" sldId="2886"/>
            <ac:spMk id="3" creationId="{70852CAD-BE38-D46E-8EF3-E826D214C940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987156122" sldId="2886"/>
            <ac:spMk id="10" creationId="{CB64672A-0F53-E51E-CE7F-EF90D86620E5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1987156122" sldId="2886"/>
            <ac:spMk id="11" creationId="{1965E124-F5C0-019F-B224-AD090FF9F965}"/>
          </ac:spMkLst>
        </pc:spChg>
        <pc:grpChg chg="add mod">
          <ac:chgData name="Eduard Chyhyrynets" userId="91559de2-2ebb-451e-a702-d0e5344da124" providerId="ADAL" clId="{7FDE8D4A-6751-43A5-98C6-4C7082C4860B}" dt="2025-02-04T14:19:44.589" v="5647" actId="1076"/>
          <ac:grpSpMkLst>
            <pc:docMk/>
            <pc:sldMk cId="1987156122" sldId="2886"/>
            <ac:grpSpMk id="6" creationId="{A8136AB8-0772-763B-19DA-74542502D647}"/>
          </ac:grpSpMkLst>
        </pc:grpChg>
        <pc:picChg chg="mod">
          <ac:chgData name="Eduard Chyhyrynets" userId="91559de2-2ebb-451e-a702-d0e5344da124" providerId="ADAL" clId="{7FDE8D4A-6751-43A5-98C6-4C7082C4860B}" dt="2025-01-31T09:22:11.912" v="1851"/>
          <ac:picMkLst>
            <pc:docMk/>
            <pc:sldMk cId="1987156122" sldId="2886"/>
            <ac:picMk id="7" creationId="{7A2DDC3B-0D1E-3284-E009-7DA20213427E}"/>
          </ac:picMkLst>
        </pc:picChg>
        <pc:picChg chg="mod">
          <ac:chgData name="Eduard Chyhyrynets" userId="91559de2-2ebb-451e-a702-d0e5344da124" providerId="ADAL" clId="{7FDE8D4A-6751-43A5-98C6-4C7082C4860B}" dt="2025-01-31T09:22:11.912" v="1851"/>
          <ac:picMkLst>
            <pc:docMk/>
            <pc:sldMk cId="1987156122" sldId="2886"/>
            <ac:picMk id="8" creationId="{68674F69-81BA-0222-6DB8-DB82D7CE6C51}"/>
          </ac:picMkLst>
        </pc:picChg>
        <pc:cxnChg chg="add mod">
          <ac:chgData name="Eduard Chyhyrynets" userId="91559de2-2ebb-451e-a702-d0e5344da124" providerId="ADAL" clId="{7FDE8D4A-6751-43A5-98C6-4C7082C4860B}" dt="2025-02-03T15:18:11.810" v="4678" actId="14100"/>
          <ac:cxnSpMkLst>
            <pc:docMk/>
            <pc:sldMk cId="1987156122" sldId="2886"/>
            <ac:cxnSpMk id="12" creationId="{25687417-5BB5-D1C7-F5A7-54597CCA714D}"/>
          </ac:cxnSpMkLst>
        </pc:cxnChg>
        <pc:cxnChg chg="add mod">
          <ac:chgData name="Eduard Chyhyrynets" userId="91559de2-2ebb-451e-a702-d0e5344da124" providerId="ADAL" clId="{7FDE8D4A-6751-43A5-98C6-4C7082C4860B}" dt="2025-02-03T15:18:17.374" v="4680" actId="14100"/>
          <ac:cxnSpMkLst>
            <pc:docMk/>
            <pc:sldMk cId="1987156122" sldId="2886"/>
            <ac:cxnSpMk id="13" creationId="{D6F1DC0C-436D-EF7D-9CB9-538D9F75856E}"/>
          </ac:cxnSpMkLst>
        </pc:cxnChg>
        <pc:cxnChg chg="add mod">
          <ac:chgData name="Eduard Chyhyrynets" userId="91559de2-2ebb-451e-a702-d0e5344da124" providerId="ADAL" clId="{7FDE8D4A-6751-43A5-98C6-4C7082C4860B}" dt="2025-02-03T15:27:45.273" v="4772" actId="14100"/>
          <ac:cxnSpMkLst>
            <pc:docMk/>
            <pc:sldMk cId="1987156122" sldId="2886"/>
            <ac:cxnSpMk id="18" creationId="{8A342CEC-73F1-B006-4B43-CD28133B702D}"/>
          </ac:cxnSpMkLst>
        </pc:cxnChg>
      </pc:sldChg>
      <pc:sldChg chg="del">
        <pc:chgData name="Eduard Chyhyrynets" userId="91559de2-2ebb-451e-a702-d0e5344da124" providerId="ADAL" clId="{7FDE8D4A-6751-43A5-98C6-4C7082C4860B}" dt="2025-01-28T14:13:38.632" v="215" actId="47"/>
        <pc:sldMkLst>
          <pc:docMk/>
          <pc:sldMk cId="2589693632" sldId="2886"/>
        </pc:sldMkLst>
      </pc:sldChg>
      <pc:sldChg chg="addSp modSp new mod ord modClrScheme chgLayout">
        <pc:chgData name="Eduard Chyhyrynets" userId="91559de2-2ebb-451e-a702-d0e5344da124" providerId="ADAL" clId="{7FDE8D4A-6751-43A5-98C6-4C7082C4860B}" dt="2025-02-04T13:14:18.271" v="5474" actId="790"/>
        <pc:sldMkLst>
          <pc:docMk/>
          <pc:sldMk cId="3517892435" sldId="2887"/>
        </pc:sldMkLst>
        <pc:spChg chg="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517892435" sldId="2887"/>
            <ac:spMk id="2" creationId="{66A78885-D908-3DFB-E6D3-7341B9CDB958}"/>
          </ac:spMkLst>
        </pc:spChg>
        <pc:spChg chg="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517892435" sldId="2887"/>
            <ac:spMk id="3" creationId="{6AD1DE58-82B5-2203-CFC1-EA63C192AFEA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517892435" sldId="2887"/>
            <ac:spMk id="8" creationId="{12328851-7193-F05E-31FC-C91A675AD066}"/>
          </ac:spMkLst>
        </pc:spChg>
        <pc:graphicFrameChg chg="add mod modGraphic">
          <ac:chgData name="Eduard Chyhyrynets" userId="91559de2-2ebb-451e-a702-d0e5344da124" providerId="ADAL" clId="{7FDE8D4A-6751-43A5-98C6-4C7082C4860B}" dt="2025-02-03T10:46:48.895" v="4082"/>
          <ac:graphicFrameMkLst>
            <pc:docMk/>
            <pc:sldMk cId="3517892435" sldId="2887"/>
            <ac:graphicFrameMk id="7" creationId="{69F39E05-0B2F-0208-C28A-17448A4D597C}"/>
          </ac:graphicFrameMkLst>
        </pc:graphicFrameChg>
        <pc:picChg chg="add mod">
          <ac:chgData name="Eduard Chyhyrynets" userId="91559de2-2ebb-451e-a702-d0e5344da124" providerId="ADAL" clId="{7FDE8D4A-6751-43A5-98C6-4C7082C4860B}" dt="2025-02-03T15:45:27.746" v="4929" actId="1076"/>
          <ac:picMkLst>
            <pc:docMk/>
            <pc:sldMk cId="3517892435" sldId="2887"/>
            <ac:picMk id="10" creationId="{E4476113-B5E3-DB87-F4AF-6F4BE2421229}"/>
          </ac:picMkLst>
        </pc:picChg>
      </pc:sldChg>
      <pc:sldChg chg="addSp delSp modSp new mod modClrScheme chgLayout">
        <pc:chgData name="Eduard Chyhyrynets" userId="91559de2-2ebb-451e-a702-d0e5344da124" providerId="ADAL" clId="{7FDE8D4A-6751-43A5-98C6-4C7082C4860B}" dt="2025-02-04T14:17:01.210" v="5556" actId="1076"/>
        <pc:sldMkLst>
          <pc:docMk/>
          <pc:sldMk cId="3134710103" sldId="2888"/>
        </pc:sldMkLst>
        <pc:spChg chg="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134710103" sldId="2888"/>
            <ac:spMk id="2" creationId="{06B84F0F-3F54-2C13-8E96-498E83336EF6}"/>
          </ac:spMkLst>
        </pc:spChg>
        <pc:spChg chg="add mod ord">
          <ac:chgData name="Eduard Chyhyrynets" userId="91559de2-2ebb-451e-a702-d0e5344da124" providerId="ADAL" clId="{7FDE8D4A-6751-43A5-98C6-4C7082C4860B}" dt="2025-02-04T14:17:01.210" v="5556" actId="1076"/>
          <ac:spMkLst>
            <pc:docMk/>
            <pc:sldMk cId="3134710103" sldId="2888"/>
            <ac:spMk id="6" creationId="{5B0D0AD5-B9EE-0325-1BDC-9C3E1D12810D}"/>
          </ac:spMkLst>
        </pc:spChg>
        <pc:spChg chg="add mod">
          <ac:chgData name="Eduard Chyhyrynets" userId="91559de2-2ebb-451e-a702-d0e5344da124" providerId="ADAL" clId="{7FDE8D4A-6751-43A5-98C6-4C7082C4860B}" dt="2025-02-04T14:16:51.219" v="5554" actId="1076"/>
          <ac:spMkLst>
            <pc:docMk/>
            <pc:sldMk cId="3134710103" sldId="2888"/>
            <ac:spMk id="9" creationId="{57FB2DEA-CB0A-597B-D706-4A82570A3A88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134710103" sldId="2888"/>
            <ac:spMk id="16" creationId="{E8A20656-0724-CC8A-1977-72D14EBB85BB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134710103" sldId="2888"/>
            <ac:spMk id="19" creationId="{EBAA0380-0A8C-6DAA-5377-B0A3CAE5FF9F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134710103" sldId="2888"/>
            <ac:spMk id="20" creationId="{554C4296-AE11-6C12-9965-EF27C1947BD9}"/>
          </ac:spMkLst>
        </pc:spChg>
        <pc:spChg chg="add mod">
          <ac:chgData name="Eduard Chyhyrynets" userId="91559de2-2ebb-451e-a702-d0e5344da124" providerId="ADAL" clId="{7FDE8D4A-6751-43A5-98C6-4C7082C4860B}" dt="2025-02-04T14:16:34.292" v="5552" actId="1076"/>
          <ac:spMkLst>
            <pc:docMk/>
            <pc:sldMk cId="3134710103" sldId="2888"/>
            <ac:spMk id="22" creationId="{B65AB2D4-1DE5-2F59-7576-8F64F392AA2D}"/>
          </ac:spMkLst>
        </pc:spChg>
        <pc:picChg chg="add mod">
          <ac:chgData name="Eduard Chyhyrynets" userId="91559de2-2ebb-451e-a702-d0e5344da124" providerId="ADAL" clId="{7FDE8D4A-6751-43A5-98C6-4C7082C4860B}" dt="2025-01-31T13:28:23.761" v="3402" actId="1076"/>
          <ac:picMkLst>
            <pc:docMk/>
            <pc:sldMk cId="3134710103" sldId="2888"/>
            <ac:picMk id="7" creationId="{D08968D9-C1D1-9D18-6C33-1B46F828A7CD}"/>
          </ac:picMkLst>
        </pc:picChg>
        <pc:picChg chg="add mod">
          <ac:chgData name="Eduard Chyhyrynets" userId="91559de2-2ebb-451e-a702-d0e5344da124" providerId="ADAL" clId="{7FDE8D4A-6751-43A5-98C6-4C7082C4860B}" dt="2025-02-03T10:48:52.743" v="4115" actId="1076"/>
          <ac:picMkLst>
            <pc:docMk/>
            <pc:sldMk cId="3134710103" sldId="2888"/>
            <ac:picMk id="8" creationId="{500FCE20-EA60-F8ED-CB67-05F85E7F73AD}"/>
          </ac:picMkLst>
        </pc:picChg>
        <pc:picChg chg="add mod modCrop">
          <ac:chgData name="Eduard Chyhyrynets" userId="91559de2-2ebb-451e-a702-d0e5344da124" providerId="ADAL" clId="{7FDE8D4A-6751-43A5-98C6-4C7082C4860B}" dt="2025-01-31T13:28:23.761" v="3402" actId="1076"/>
          <ac:picMkLst>
            <pc:docMk/>
            <pc:sldMk cId="3134710103" sldId="2888"/>
            <ac:picMk id="17" creationId="{E8C92A86-D7AE-E068-6ADA-EEF3FEDBEA89}"/>
          </ac:picMkLst>
        </pc:picChg>
        <pc:picChg chg="add mod modCrop">
          <ac:chgData name="Eduard Chyhyrynets" userId="91559de2-2ebb-451e-a702-d0e5344da124" providerId="ADAL" clId="{7FDE8D4A-6751-43A5-98C6-4C7082C4860B}" dt="2025-02-04T14:16:10.003" v="5491" actId="1076"/>
          <ac:picMkLst>
            <pc:docMk/>
            <pc:sldMk cId="3134710103" sldId="2888"/>
            <ac:picMk id="21" creationId="{C2E2B214-E369-F1DA-E9B6-135478F6A96A}"/>
          </ac:picMkLst>
        </pc:picChg>
        <pc:cxnChg chg="add mod">
          <ac:chgData name="Eduard Chyhyrynets" userId="91559de2-2ebb-451e-a702-d0e5344da124" providerId="ADAL" clId="{7FDE8D4A-6751-43A5-98C6-4C7082C4860B}" dt="2025-02-04T14:16:57.612" v="5555" actId="1582"/>
          <ac:cxnSpMkLst>
            <pc:docMk/>
            <pc:sldMk cId="3134710103" sldId="2888"/>
            <ac:cxnSpMk id="24" creationId="{B385A118-AC07-544D-8EA0-8F57A7F1823B}"/>
          </ac:cxnSpMkLst>
        </pc:cxnChg>
      </pc:sldChg>
      <pc:sldChg chg="addSp delSp modSp new mod modClrScheme chgLayout">
        <pc:chgData name="Eduard Chyhyrynets" userId="91559de2-2ebb-451e-a702-d0e5344da124" providerId="ADAL" clId="{7FDE8D4A-6751-43A5-98C6-4C7082C4860B}" dt="2025-02-04T13:14:18.271" v="5474" actId="790"/>
        <pc:sldMkLst>
          <pc:docMk/>
          <pc:sldMk cId="3218061027" sldId="2889"/>
        </pc:sldMkLst>
        <pc:spChg chg="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218061027" sldId="2889"/>
            <ac:spMk id="2" creationId="{8904AB72-F8F4-E26D-91C4-D877A965670A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218061027" sldId="2889"/>
            <ac:spMk id="9" creationId="{CC998999-DE3A-6182-1A5D-933A4B03FE46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218061027" sldId="2889"/>
            <ac:spMk id="10" creationId="{1FA8AC80-D124-81C5-A154-7C8C93CFAEBD}"/>
          </ac:spMkLst>
        </pc:spChg>
        <pc:picChg chg="add mod">
          <ac:chgData name="Eduard Chyhyrynets" userId="91559de2-2ebb-451e-a702-d0e5344da124" providerId="ADAL" clId="{7FDE8D4A-6751-43A5-98C6-4C7082C4860B}" dt="2025-02-03T15:46:23.669" v="4949" actId="1076"/>
          <ac:picMkLst>
            <pc:docMk/>
            <pc:sldMk cId="3218061027" sldId="2889"/>
            <ac:picMk id="6" creationId="{51B81A06-91C7-07BF-5FB3-D73845D4B12F}"/>
          </ac:picMkLst>
        </pc:picChg>
        <pc:picChg chg="add mod">
          <ac:chgData name="Eduard Chyhyrynets" userId="91559de2-2ebb-451e-a702-d0e5344da124" providerId="ADAL" clId="{7FDE8D4A-6751-43A5-98C6-4C7082C4860B}" dt="2025-02-03T15:46:22.694" v="4948" actId="1076"/>
          <ac:picMkLst>
            <pc:docMk/>
            <pc:sldMk cId="3218061027" sldId="2889"/>
            <ac:picMk id="7" creationId="{15217EC2-4379-7CA9-987D-8BC5C4417DCF}"/>
          </ac:picMkLst>
        </pc:picChg>
        <pc:picChg chg="add mod">
          <ac:chgData name="Eduard Chyhyrynets" userId="91559de2-2ebb-451e-a702-d0e5344da124" providerId="ADAL" clId="{7FDE8D4A-6751-43A5-98C6-4C7082C4860B}" dt="2025-02-03T15:46:24.597" v="4950" actId="1076"/>
          <ac:picMkLst>
            <pc:docMk/>
            <pc:sldMk cId="3218061027" sldId="2889"/>
            <ac:picMk id="8" creationId="{052DDA37-350A-1800-7ADD-33B50A46FEFD}"/>
          </ac:picMkLst>
        </pc:picChg>
      </pc:sldChg>
      <pc:sldChg chg="addSp delSp modSp new mod modClrScheme delAnim modAnim chgLayout">
        <pc:chgData name="Eduard Chyhyrynets" userId="91559de2-2ebb-451e-a702-d0e5344da124" providerId="ADAL" clId="{7FDE8D4A-6751-43A5-98C6-4C7082C4860B}" dt="2025-02-04T15:44:41.032" v="5797"/>
        <pc:sldMkLst>
          <pc:docMk/>
          <pc:sldMk cId="2067382419" sldId="2890"/>
        </pc:sldMkLst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067382419" sldId="2890"/>
            <ac:spMk id="11" creationId="{97792197-9A14-4B7C-593D-EE831EC4A5B8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067382419" sldId="2890"/>
            <ac:spMk id="12" creationId="{8E0EF2AE-B2AF-900C-31A3-738565C9E7DB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067382419" sldId="2890"/>
            <ac:spMk id="14" creationId="{D874A8F4-9F5C-020D-BBDC-8DA1175FEFBC}"/>
          </ac:spMkLst>
        </pc:spChg>
        <pc:spChg chg="add mod">
          <ac:chgData name="Eduard Chyhyrynets" userId="91559de2-2ebb-451e-a702-d0e5344da124" providerId="ADAL" clId="{7FDE8D4A-6751-43A5-98C6-4C7082C4860B}" dt="2025-02-04T15:44:41.032" v="5797"/>
          <ac:spMkLst>
            <pc:docMk/>
            <pc:sldMk cId="2067382419" sldId="2890"/>
            <ac:spMk id="16" creationId="{2C366A1D-8B93-40A5-0192-9B4847340AA5}"/>
          </ac:spMkLst>
        </pc:spChg>
        <pc:picChg chg="add mod">
          <ac:chgData name="Eduard Chyhyrynets" userId="91559de2-2ebb-451e-a702-d0e5344da124" providerId="ADAL" clId="{7FDE8D4A-6751-43A5-98C6-4C7082C4860B}" dt="2025-02-03T15:30:05.015" v="4812" actId="1076"/>
          <ac:picMkLst>
            <pc:docMk/>
            <pc:sldMk cId="2067382419" sldId="2890"/>
            <ac:picMk id="7" creationId="{98E5841A-334E-0417-2042-79BC6CEE727E}"/>
          </ac:picMkLst>
        </pc:picChg>
        <pc:picChg chg="add mod">
          <ac:chgData name="Eduard Chyhyrynets" userId="91559de2-2ebb-451e-a702-d0e5344da124" providerId="ADAL" clId="{7FDE8D4A-6751-43A5-98C6-4C7082C4860B}" dt="2025-02-03T15:30:06.998" v="4814" actId="1076"/>
          <ac:picMkLst>
            <pc:docMk/>
            <pc:sldMk cId="2067382419" sldId="2890"/>
            <ac:picMk id="8" creationId="{B041E5DB-C6BA-9F25-63BD-43BDFB1305D2}"/>
          </ac:picMkLst>
        </pc:picChg>
        <pc:picChg chg="add mod">
          <ac:chgData name="Eduard Chyhyrynets" userId="91559de2-2ebb-451e-a702-d0e5344da124" providerId="ADAL" clId="{7FDE8D4A-6751-43A5-98C6-4C7082C4860B}" dt="2025-02-03T15:30:03.177" v="4811" actId="14100"/>
          <ac:picMkLst>
            <pc:docMk/>
            <pc:sldMk cId="2067382419" sldId="2890"/>
            <ac:picMk id="9" creationId="{FF0F889B-E589-E446-EA7B-CE55DD75D08C}"/>
          </ac:picMkLst>
        </pc:picChg>
        <pc:picChg chg="add mod">
          <ac:chgData name="Eduard Chyhyrynets" userId="91559de2-2ebb-451e-a702-d0e5344da124" providerId="ADAL" clId="{7FDE8D4A-6751-43A5-98C6-4C7082C4860B}" dt="2025-02-03T15:29:51.701" v="4808" actId="1076"/>
          <ac:picMkLst>
            <pc:docMk/>
            <pc:sldMk cId="2067382419" sldId="2890"/>
            <ac:picMk id="10" creationId="{C7A11FCE-D05B-E352-3007-EC144681DBFC}"/>
          </ac:picMkLst>
        </pc:picChg>
      </pc:sldChg>
      <pc:sldChg chg="addSp delSp modSp add mod ord modClrScheme chgLayout">
        <pc:chgData name="Eduard Chyhyrynets" userId="91559de2-2ebb-451e-a702-d0e5344da124" providerId="ADAL" clId="{7FDE8D4A-6751-43A5-98C6-4C7082C4860B}" dt="2025-02-04T13:14:18.271" v="5474" actId="790"/>
        <pc:sldMkLst>
          <pc:docMk/>
          <pc:sldMk cId="3765442412" sldId="2891"/>
        </pc:sldMkLst>
        <pc:spChg chg="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765442412" sldId="2891"/>
            <ac:spMk id="2" creationId="{ACDF60FA-30A9-A1CF-6FAB-E8DC42AFC920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765442412" sldId="2891"/>
            <ac:spMk id="9" creationId="{B52A07FA-D442-B83D-DEE4-28B056E6FD13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765442412" sldId="2891"/>
            <ac:spMk id="10" creationId="{DE51B44E-30C7-BDB9-0D27-1EBEF164016E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765442412" sldId="2891"/>
            <ac:spMk id="18" creationId="{EDF61741-5FC1-EA92-937E-767AE3DF30B4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765442412" sldId="2891"/>
            <ac:spMk id="19" creationId="{CA42EDAE-91B7-DC60-1FBE-F2C7CD4EAEB1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765442412" sldId="2891"/>
            <ac:spMk id="20" creationId="{B54C5731-AD1F-FC1B-26E2-38F77FBE052D}"/>
          </ac:spMkLst>
        </pc:spChg>
        <pc:picChg chg="add mod">
          <ac:chgData name="Eduard Chyhyrynets" userId="91559de2-2ebb-451e-a702-d0e5344da124" providerId="ADAL" clId="{7FDE8D4A-6751-43A5-98C6-4C7082C4860B}" dt="2025-01-31T09:07:41.569" v="1447" actId="1076"/>
          <ac:picMkLst>
            <pc:docMk/>
            <pc:sldMk cId="3765442412" sldId="2891"/>
            <ac:picMk id="6" creationId="{1AF09520-EDB8-EC2F-8392-A86331FDA431}"/>
          </ac:picMkLst>
        </pc:picChg>
        <pc:picChg chg="add mod">
          <ac:chgData name="Eduard Chyhyrynets" userId="91559de2-2ebb-451e-a702-d0e5344da124" providerId="ADAL" clId="{7FDE8D4A-6751-43A5-98C6-4C7082C4860B}" dt="2025-02-03T10:45:15.522" v="4029" actId="1076"/>
          <ac:picMkLst>
            <pc:docMk/>
            <pc:sldMk cId="3765442412" sldId="2891"/>
            <ac:picMk id="7" creationId="{5EAA608D-C1EC-4217-BC12-BCF2CB4E9F00}"/>
          </ac:picMkLst>
        </pc:picChg>
        <pc:picChg chg="add mod">
          <ac:chgData name="Eduard Chyhyrynets" userId="91559de2-2ebb-451e-a702-d0e5344da124" providerId="ADAL" clId="{7FDE8D4A-6751-43A5-98C6-4C7082C4860B}" dt="2025-02-03T10:45:15.522" v="4029" actId="1076"/>
          <ac:picMkLst>
            <pc:docMk/>
            <pc:sldMk cId="3765442412" sldId="2891"/>
            <ac:picMk id="11" creationId="{FEB3569D-08A1-4FB8-B4A7-2C2A12018820}"/>
          </ac:picMkLst>
        </pc:picChg>
        <pc:picChg chg="add mod">
          <ac:chgData name="Eduard Chyhyrynets" userId="91559de2-2ebb-451e-a702-d0e5344da124" providerId="ADAL" clId="{7FDE8D4A-6751-43A5-98C6-4C7082C4860B}" dt="2025-01-31T09:10:11.894" v="1466" actId="1076"/>
          <ac:picMkLst>
            <pc:docMk/>
            <pc:sldMk cId="3765442412" sldId="2891"/>
            <ac:picMk id="12" creationId="{6DD7EC42-10C3-4B21-6B59-8F1DED39F4BB}"/>
          </ac:picMkLst>
        </pc:picChg>
        <pc:picChg chg="add mod">
          <ac:chgData name="Eduard Chyhyrynets" userId="91559de2-2ebb-451e-a702-d0e5344da124" providerId="ADAL" clId="{7FDE8D4A-6751-43A5-98C6-4C7082C4860B}" dt="2025-02-03T10:45:18.402" v="4030" actId="1076"/>
          <ac:picMkLst>
            <pc:docMk/>
            <pc:sldMk cId="3765442412" sldId="2891"/>
            <ac:picMk id="15" creationId="{22BEEA98-4606-4228-4B7E-BFA47350D1F9}"/>
          </ac:picMkLst>
        </pc:picChg>
        <pc:picChg chg="add mod">
          <ac:chgData name="Eduard Chyhyrynets" userId="91559de2-2ebb-451e-a702-d0e5344da124" providerId="ADAL" clId="{7FDE8D4A-6751-43A5-98C6-4C7082C4860B}" dt="2025-02-03T10:45:18.402" v="4030" actId="1076"/>
          <ac:picMkLst>
            <pc:docMk/>
            <pc:sldMk cId="3765442412" sldId="2891"/>
            <ac:picMk id="17" creationId="{8415650A-69CA-208B-9783-5185451CF7A6}"/>
          </ac:picMkLst>
        </pc:picChg>
      </pc:sldChg>
      <pc:sldChg chg="addSp delSp modSp add mod modClrScheme delAnim chgLayout">
        <pc:chgData name="Eduard Chyhyrynets" userId="91559de2-2ebb-451e-a702-d0e5344da124" providerId="ADAL" clId="{7FDE8D4A-6751-43A5-98C6-4C7082C4860B}" dt="2025-02-04T15:44:34.126" v="5794" actId="1076"/>
        <pc:sldMkLst>
          <pc:docMk/>
          <pc:sldMk cId="359555882" sldId="2892"/>
        </pc:sldMkLst>
        <pc:spChg chg="mod ord">
          <ac:chgData name="Eduard Chyhyrynets" userId="91559de2-2ebb-451e-a702-d0e5344da124" providerId="ADAL" clId="{7FDE8D4A-6751-43A5-98C6-4C7082C4860B}" dt="2025-02-04T15:44:34.126" v="5794" actId="1076"/>
          <ac:spMkLst>
            <pc:docMk/>
            <pc:sldMk cId="359555882" sldId="2892"/>
            <ac:spMk id="2" creationId="{DDA723D4-FF6C-1375-B484-1DC4457058E6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59555882" sldId="2892"/>
            <ac:spMk id="14" creationId="{8E534407-B63A-A81D-E583-5878A56BB82F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59555882" sldId="2892"/>
            <ac:spMk id="15" creationId="{DC51EFB1-87F8-3120-B660-835E7BE796EF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59555882" sldId="2892"/>
            <ac:spMk id="19" creationId="{E8A3059D-C727-6FAC-71CC-379998731C06}"/>
          </ac:spMkLst>
        </pc:spChg>
        <pc:spChg chg="add mod">
          <ac:chgData name="Eduard Chyhyrynets" userId="91559de2-2ebb-451e-a702-d0e5344da124" providerId="ADAL" clId="{7FDE8D4A-6751-43A5-98C6-4C7082C4860B}" dt="2025-02-04T14:25:04.722" v="5683" actId="1076"/>
          <ac:spMkLst>
            <pc:docMk/>
            <pc:sldMk cId="359555882" sldId="2892"/>
            <ac:spMk id="22" creationId="{C45553D6-FBB9-5A55-C5E0-215E726DCAC7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59555882" sldId="2892"/>
            <ac:spMk id="23" creationId="{9342879B-140F-1434-4F95-5CBEFB9F4E5C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59555882" sldId="2892"/>
            <ac:spMk id="24" creationId="{520FD623-23E7-DDE2-9E1D-56E7DB6206D4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59555882" sldId="2892"/>
            <ac:spMk id="25" creationId="{9A862D4E-FD5C-4462-4564-A98A12CD0165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59555882" sldId="2892"/>
            <ac:spMk id="26" creationId="{1D1E5B68-50B1-E273-0FE3-8A2B9477165D}"/>
          </ac:spMkLst>
        </pc:spChg>
        <pc:spChg chg="add mod">
          <ac:chgData name="Eduard Chyhyrynets" userId="91559de2-2ebb-451e-a702-d0e5344da124" providerId="ADAL" clId="{7FDE8D4A-6751-43A5-98C6-4C7082C4860B}" dt="2025-02-04T14:24:58.716" v="5682" actId="1076"/>
          <ac:spMkLst>
            <pc:docMk/>
            <pc:sldMk cId="359555882" sldId="2892"/>
            <ac:spMk id="27" creationId="{80C9D63D-7898-4A74-3BD7-589E7B78823C}"/>
          </ac:spMkLst>
        </pc:spChg>
        <pc:graphicFrameChg chg="add mod">
          <ac:chgData name="Eduard Chyhyrynets" userId="91559de2-2ebb-451e-a702-d0e5344da124" providerId="ADAL" clId="{7FDE8D4A-6751-43A5-98C6-4C7082C4860B}" dt="2025-02-04T14:24:56.180" v="5681" actId="1076"/>
          <ac:graphicFrameMkLst>
            <pc:docMk/>
            <pc:sldMk cId="359555882" sldId="2892"/>
            <ac:graphicFrameMk id="28" creationId="{44120325-BE24-F965-5075-D912551B4256}"/>
          </ac:graphicFrameMkLst>
        </pc:graphicFrameChg>
        <pc:picChg chg="add mod">
          <ac:chgData name="Eduard Chyhyrynets" userId="91559de2-2ebb-451e-a702-d0e5344da124" providerId="ADAL" clId="{7FDE8D4A-6751-43A5-98C6-4C7082C4860B}" dt="2025-01-31T09:45:52.001" v="2065" actId="14100"/>
          <ac:picMkLst>
            <pc:docMk/>
            <pc:sldMk cId="359555882" sldId="2892"/>
            <ac:picMk id="13" creationId="{16228887-CE6F-4FBC-F399-E23687936D79}"/>
          </ac:picMkLst>
        </pc:picChg>
        <pc:picChg chg="add mod">
          <ac:chgData name="Eduard Chyhyrynets" userId="91559de2-2ebb-451e-a702-d0e5344da124" providerId="ADAL" clId="{7FDE8D4A-6751-43A5-98C6-4C7082C4860B}" dt="2025-01-31T09:46:17.830" v="2072" actId="1076"/>
          <ac:picMkLst>
            <pc:docMk/>
            <pc:sldMk cId="359555882" sldId="2892"/>
            <ac:picMk id="16" creationId="{99E4D204-CEE6-69BB-C6A1-70C197A00DA8}"/>
          </ac:picMkLst>
        </pc:picChg>
        <pc:picChg chg="add mod">
          <ac:chgData name="Eduard Chyhyrynets" userId="91559de2-2ebb-451e-a702-d0e5344da124" providerId="ADAL" clId="{7FDE8D4A-6751-43A5-98C6-4C7082C4860B}" dt="2025-02-04T14:24:25.894" v="5673" actId="1076"/>
          <ac:picMkLst>
            <pc:docMk/>
            <pc:sldMk cId="359555882" sldId="2892"/>
            <ac:picMk id="21" creationId="{119D5D4C-C487-2D6D-9100-2807D6077BE0}"/>
          </ac:picMkLst>
        </pc:picChg>
      </pc:sldChg>
      <pc:sldChg chg="addSp delSp modSp add del mod modClrScheme chgLayout">
        <pc:chgData name="Eduard Chyhyrynets" userId="91559de2-2ebb-451e-a702-d0e5344da124" providerId="ADAL" clId="{7FDE8D4A-6751-43A5-98C6-4C7082C4860B}" dt="2025-02-04T14:25:13.381" v="5684" actId="2696"/>
        <pc:sldMkLst>
          <pc:docMk/>
          <pc:sldMk cId="1471957565" sldId="2893"/>
        </pc:sldMkLst>
      </pc:sldChg>
      <pc:sldChg chg="addSp modSp new mod modClrScheme chgLayout">
        <pc:chgData name="Eduard Chyhyrynets" userId="91559de2-2ebb-451e-a702-d0e5344da124" providerId="ADAL" clId="{7FDE8D4A-6751-43A5-98C6-4C7082C4860B}" dt="2025-02-04T14:29:19.736" v="5760" actId="1076"/>
        <pc:sldMkLst>
          <pc:docMk/>
          <pc:sldMk cId="2373325273" sldId="2894"/>
        </pc:sldMkLst>
        <pc:spChg chg="mod ord">
          <ac:chgData name="Eduard Chyhyrynets" userId="91559de2-2ebb-451e-a702-d0e5344da124" providerId="ADAL" clId="{7FDE8D4A-6751-43A5-98C6-4C7082C4860B}" dt="2025-02-04T14:28:36.709" v="5758" actId="339"/>
          <ac:spMkLst>
            <pc:docMk/>
            <pc:sldMk cId="2373325273" sldId="2894"/>
            <ac:spMk id="2" creationId="{F89E1242-36CD-4B8E-C3EE-344DF3556E49}"/>
          </ac:spMkLst>
        </pc:spChg>
        <pc:spChg chg="mod ord">
          <ac:chgData name="Eduard Chyhyrynets" userId="91559de2-2ebb-451e-a702-d0e5344da124" providerId="ADAL" clId="{7FDE8D4A-6751-43A5-98C6-4C7082C4860B}" dt="2025-02-04T14:27:02.055" v="5694" actId="404"/>
          <ac:spMkLst>
            <pc:docMk/>
            <pc:sldMk cId="2373325273" sldId="2894"/>
            <ac:spMk id="3" creationId="{D2DB324D-749F-C336-97FA-987FC34996DD}"/>
          </ac:spMkLst>
        </pc:spChg>
        <pc:spChg chg="add mod">
          <ac:chgData name="Eduard Chyhyrynets" userId="91559de2-2ebb-451e-a702-d0e5344da124" providerId="ADAL" clId="{7FDE8D4A-6751-43A5-98C6-4C7082C4860B}" dt="2025-02-04T14:29:16.056" v="5759" actId="1076"/>
          <ac:spMkLst>
            <pc:docMk/>
            <pc:sldMk cId="2373325273" sldId="2894"/>
            <ac:spMk id="9" creationId="{94072D3C-F50D-75CF-6709-369C6FFEDE61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2373325273" sldId="2894"/>
            <ac:spMk id="12" creationId="{BE2376D0-522D-017E-9C7B-4C2497769776}"/>
          </ac:spMkLst>
        </pc:spChg>
        <pc:picChg chg="add mod ord">
          <ac:chgData name="Eduard Chyhyrynets" userId="91559de2-2ebb-451e-a702-d0e5344da124" providerId="ADAL" clId="{7FDE8D4A-6751-43A5-98C6-4C7082C4860B}" dt="2025-02-04T14:26:40.224" v="5686" actId="167"/>
          <ac:picMkLst>
            <pc:docMk/>
            <pc:sldMk cId="2373325273" sldId="2894"/>
            <ac:picMk id="7" creationId="{D3E6591B-6A84-C626-6015-A968431627F5}"/>
          </ac:picMkLst>
        </pc:picChg>
        <pc:picChg chg="add mod">
          <ac:chgData name="Eduard Chyhyrynets" userId="91559de2-2ebb-451e-a702-d0e5344da124" providerId="ADAL" clId="{7FDE8D4A-6751-43A5-98C6-4C7082C4860B}" dt="2025-02-04T14:29:19.736" v="5760" actId="1076"/>
          <ac:picMkLst>
            <pc:docMk/>
            <pc:sldMk cId="2373325273" sldId="2894"/>
            <ac:picMk id="11" creationId="{1AB664F5-EA5B-BAC2-CBE3-DF2FBEBFE037}"/>
          </ac:picMkLst>
        </pc:picChg>
      </pc:sldChg>
      <pc:sldChg chg="addSp delSp modSp new mod modClrScheme chgLayout">
        <pc:chgData name="Eduard Chyhyrynets" userId="91559de2-2ebb-451e-a702-d0e5344da124" providerId="ADAL" clId="{7FDE8D4A-6751-43A5-98C6-4C7082C4860B}" dt="2025-02-04T15:45:29.883" v="5802" actId="14100"/>
        <pc:sldMkLst>
          <pc:docMk/>
          <pc:sldMk cId="3835421095" sldId="2895"/>
        </pc:sldMkLst>
        <pc:spChg chg="mod or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835421095" sldId="2895"/>
            <ac:spMk id="2" creationId="{7FCDC567-EEF6-AAF2-891C-A5A76635599D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835421095" sldId="2895"/>
            <ac:spMk id="15" creationId="{8CCB0B26-90E3-FA42-5022-F5CA05EE2BEF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835421095" sldId="2895"/>
            <ac:spMk id="16" creationId="{5F216E37-16FA-7A64-D5D5-AB70F15A7135}"/>
          </ac:spMkLst>
        </pc:spChg>
        <pc:spChg chg="mod">
          <ac:chgData name="Eduard Chyhyrynets" userId="91559de2-2ebb-451e-a702-d0e5344da124" providerId="ADAL" clId="{7FDE8D4A-6751-43A5-98C6-4C7082C4860B}" dt="2025-02-04T13:06:35.543" v="5386"/>
          <ac:spMkLst>
            <pc:docMk/>
            <pc:sldMk cId="3835421095" sldId="2895"/>
            <ac:spMk id="17" creationId="{477E4002-F52F-B076-DF3D-A029030286C8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835421095" sldId="2895"/>
            <ac:spMk id="18" creationId="{5164A4FB-C0D4-4172-3604-7AC3D71955AF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835421095" sldId="2895"/>
            <ac:spMk id="19" creationId="{98A8B4BC-887F-044A-31D1-45D5D2FDDBBE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835421095" sldId="2895"/>
            <ac:spMk id="20" creationId="{A7E6F746-FBD9-BE39-FE91-BFF4A39D55BC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835421095" sldId="2895"/>
            <ac:spMk id="26" creationId="{A604957C-D38F-05A1-B0CE-211F8C83087E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835421095" sldId="2895"/>
            <ac:spMk id="27" creationId="{20973C93-9D8F-DA32-F052-B369BEFDC514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835421095" sldId="2895"/>
            <ac:spMk id="28" creationId="{113C95F0-1BA8-FF97-C207-F553D2396B59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3835421095" sldId="2895"/>
            <ac:spMk id="29" creationId="{EF049F65-0304-4C25-609F-76B4460EAF5B}"/>
          </ac:spMkLst>
        </pc:spChg>
        <pc:grpChg chg="add mod">
          <ac:chgData name="Eduard Chyhyrynets" userId="91559de2-2ebb-451e-a702-d0e5344da124" providerId="ADAL" clId="{7FDE8D4A-6751-43A5-98C6-4C7082C4860B}" dt="2025-02-04T13:13:37.139" v="5461" actId="1076"/>
          <ac:grpSpMkLst>
            <pc:docMk/>
            <pc:sldMk cId="3835421095" sldId="2895"/>
            <ac:grpSpMk id="13" creationId="{D5554EDA-D630-4F1B-475A-C42643107070}"/>
          </ac:grpSpMkLst>
        </pc:grpChg>
        <pc:graphicFrameChg chg="add mod">
          <ac:chgData name="Eduard Chyhyrynets" userId="91559de2-2ebb-451e-a702-d0e5344da124" providerId="ADAL" clId="{7FDE8D4A-6751-43A5-98C6-4C7082C4860B}" dt="2025-02-04T13:05:35.093" v="5372" actId="1076"/>
          <ac:graphicFrameMkLst>
            <pc:docMk/>
            <pc:sldMk cId="3835421095" sldId="2895"/>
            <ac:graphicFrameMk id="6" creationId="{F1FA9A45-7229-29E4-A10C-1D0A678DFD09}"/>
          </ac:graphicFrameMkLst>
        </pc:graphicFrameChg>
        <pc:graphicFrameChg chg="add mod modGraphic">
          <ac:chgData name="Eduard Chyhyrynets" userId="91559de2-2ebb-451e-a702-d0e5344da124" providerId="ADAL" clId="{7FDE8D4A-6751-43A5-98C6-4C7082C4860B}" dt="2025-02-04T15:45:29.883" v="5802" actId="14100"/>
          <ac:graphicFrameMkLst>
            <pc:docMk/>
            <pc:sldMk cId="3835421095" sldId="2895"/>
            <ac:graphicFrameMk id="12" creationId="{AABFAF88-CD09-CA99-142D-CAD0C63C1D59}"/>
          </ac:graphicFrameMkLst>
        </pc:graphicFrameChg>
        <pc:picChg chg="mod">
          <ac:chgData name="Eduard Chyhyrynets" userId="91559de2-2ebb-451e-a702-d0e5344da124" providerId="ADAL" clId="{7FDE8D4A-6751-43A5-98C6-4C7082C4860B}" dt="2025-02-04T13:06:35.543" v="5386"/>
          <ac:picMkLst>
            <pc:docMk/>
            <pc:sldMk cId="3835421095" sldId="2895"/>
            <ac:picMk id="14" creationId="{B523737C-67D1-123F-2383-BEF4D8C6653E}"/>
          </ac:picMkLst>
        </pc:picChg>
        <pc:picChg chg="add mod">
          <ac:chgData name="Eduard Chyhyrynets" userId="91559de2-2ebb-451e-a702-d0e5344da124" providerId="ADAL" clId="{7FDE8D4A-6751-43A5-98C6-4C7082C4860B}" dt="2025-02-04T13:13:38.211" v="5462" actId="1076"/>
          <ac:picMkLst>
            <pc:docMk/>
            <pc:sldMk cId="3835421095" sldId="2895"/>
            <ac:picMk id="21" creationId="{E601DA6D-FCF6-9BF7-5F15-33FCC6ED6F61}"/>
          </ac:picMkLst>
        </pc:picChg>
        <pc:picChg chg="add mod">
          <ac:chgData name="Eduard Chyhyrynets" userId="91559de2-2ebb-451e-a702-d0e5344da124" providerId="ADAL" clId="{7FDE8D4A-6751-43A5-98C6-4C7082C4860B}" dt="2025-02-04T13:13:39.338" v="5463" actId="1076"/>
          <ac:picMkLst>
            <pc:docMk/>
            <pc:sldMk cId="3835421095" sldId="2895"/>
            <ac:picMk id="23" creationId="{ADE2C8AE-C0FF-7331-9177-53DEBBE7EA71}"/>
          </ac:picMkLst>
        </pc:picChg>
        <pc:picChg chg="add mod modCrop">
          <ac:chgData name="Eduard Chyhyrynets" userId="91559de2-2ebb-451e-a702-d0e5344da124" providerId="ADAL" clId="{7FDE8D4A-6751-43A5-98C6-4C7082C4860B}" dt="2025-02-04T13:13:39.794" v="5464" actId="1076"/>
          <ac:picMkLst>
            <pc:docMk/>
            <pc:sldMk cId="3835421095" sldId="2895"/>
            <ac:picMk id="24" creationId="{718D108C-84A0-945A-E1F1-655ACE5B2B8C}"/>
          </ac:picMkLst>
        </pc:picChg>
      </pc:sldChg>
      <pc:sldChg chg="addSp delSp modSp mod">
        <pc:chgData name="Eduard Chyhyrynets" userId="91559de2-2ebb-451e-a702-d0e5344da124" providerId="ADAL" clId="{7FDE8D4A-6751-43A5-98C6-4C7082C4860B}" dt="2025-02-04T14:29:58.870" v="5763" actId="478"/>
        <pc:sldMkLst>
          <pc:docMk/>
          <pc:sldMk cId="469463206" sldId="2896"/>
        </pc:sldMkLst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469463206" sldId="2896"/>
            <ac:spMk id="2" creationId="{583CCC7D-5E06-47A8-A7BC-3298CBC83031}"/>
          </ac:spMkLst>
        </pc:spChg>
        <pc:spChg chg="add del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469463206" sldId="2896"/>
            <ac:spMk id="3" creationId="{350F7673-4CDE-4739-943F-69412A824714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469463206" sldId="2896"/>
            <ac:spMk id="4" creationId="{FFBEF5AF-7230-45CC-BBFF-ED162C877A3B}"/>
          </ac:spMkLst>
        </pc:spChg>
        <pc:spChg chg="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469463206" sldId="2896"/>
            <ac:spMk id="5" creationId="{F18DD676-B753-4CB8-A8F7-2BEFC134999E}"/>
          </ac:spMkLst>
        </pc:spChg>
        <pc:spChg chg="add mod">
          <ac:chgData name="Eduard Chyhyrynets" userId="91559de2-2ebb-451e-a702-d0e5344da124" providerId="ADAL" clId="{7FDE8D4A-6751-43A5-98C6-4C7082C4860B}" dt="2025-02-04T13:14:18.271" v="5474" actId="790"/>
          <ac:spMkLst>
            <pc:docMk/>
            <pc:sldMk cId="469463206" sldId="2896"/>
            <ac:spMk id="8" creationId="{868B7E6A-07CB-DC7B-997A-2E3DE3011E46}"/>
          </ac:spMkLst>
        </pc:spChg>
      </pc:sldChg>
      <pc:sldChg chg="addSp delSp modSp new del mod">
        <pc:chgData name="Eduard Chyhyrynets" userId="91559de2-2ebb-451e-a702-d0e5344da124" providerId="ADAL" clId="{7FDE8D4A-6751-43A5-98C6-4C7082C4860B}" dt="2025-02-04T13:14:31.623" v="5476" actId="2696"/>
        <pc:sldMkLst>
          <pc:docMk/>
          <pc:sldMk cId="1310166967" sldId="2897"/>
        </pc:sldMkLst>
      </pc:sldChg>
      <pc:sldChg chg="del ord">
        <pc:chgData name="Eduard Chyhyrynets" userId="91559de2-2ebb-451e-a702-d0e5344da124" providerId="ADAL" clId="{7FDE8D4A-6751-43A5-98C6-4C7082C4860B}" dt="2025-02-03T14:59:09.101" v="4497" actId="47"/>
        <pc:sldMkLst>
          <pc:docMk/>
          <pc:sldMk cId="4130037047" sldId="2897"/>
        </pc:sldMkLst>
      </pc:sldChg>
      <pc:sldMasterChg chg="del delSldLayout">
        <pc:chgData name="Eduard Chyhyrynets" userId="91559de2-2ebb-451e-a702-d0e5344da124" providerId="ADAL" clId="{7FDE8D4A-6751-43A5-98C6-4C7082C4860B}" dt="2025-02-03T15:02:44.841" v="4522" actId="2696"/>
        <pc:sldMasterMkLst>
          <pc:docMk/>
          <pc:sldMasterMk cId="1118963608" sldId="2147483648"/>
        </pc:sldMasterMkLst>
        <pc:sldLayoutChg chg="del">
          <pc:chgData name="Eduard Chyhyrynets" userId="91559de2-2ebb-451e-a702-d0e5344da124" providerId="ADAL" clId="{7FDE8D4A-6751-43A5-98C6-4C7082C4860B}" dt="2025-02-03T15:02:44.841" v="4522" actId="2696"/>
          <pc:sldLayoutMkLst>
            <pc:docMk/>
            <pc:sldMasterMk cId="1118963608" sldId="2147483648"/>
            <pc:sldLayoutMk cId="1850625930" sldId="2147483649"/>
          </pc:sldLayoutMkLst>
        </pc:sldLayoutChg>
        <pc:sldLayoutChg chg="del">
          <pc:chgData name="Eduard Chyhyrynets" userId="91559de2-2ebb-451e-a702-d0e5344da124" providerId="ADAL" clId="{7FDE8D4A-6751-43A5-98C6-4C7082C4860B}" dt="2025-02-03T15:02:44.841" v="4522" actId="2696"/>
          <pc:sldLayoutMkLst>
            <pc:docMk/>
            <pc:sldMasterMk cId="1118963608" sldId="2147483648"/>
            <pc:sldLayoutMk cId="1927851111" sldId="2147483650"/>
          </pc:sldLayoutMkLst>
        </pc:sldLayoutChg>
        <pc:sldLayoutChg chg="del">
          <pc:chgData name="Eduard Chyhyrynets" userId="91559de2-2ebb-451e-a702-d0e5344da124" providerId="ADAL" clId="{7FDE8D4A-6751-43A5-98C6-4C7082C4860B}" dt="2025-02-03T15:02:44.841" v="4522" actId="2696"/>
          <pc:sldLayoutMkLst>
            <pc:docMk/>
            <pc:sldMasterMk cId="1118963608" sldId="2147483648"/>
            <pc:sldLayoutMk cId="2790097714" sldId="2147483651"/>
          </pc:sldLayoutMkLst>
        </pc:sldLayoutChg>
        <pc:sldLayoutChg chg="del">
          <pc:chgData name="Eduard Chyhyrynets" userId="91559de2-2ebb-451e-a702-d0e5344da124" providerId="ADAL" clId="{7FDE8D4A-6751-43A5-98C6-4C7082C4860B}" dt="2025-02-03T15:02:44.841" v="4522" actId="2696"/>
          <pc:sldLayoutMkLst>
            <pc:docMk/>
            <pc:sldMasterMk cId="1118963608" sldId="2147483648"/>
            <pc:sldLayoutMk cId="1439443258" sldId="2147483652"/>
          </pc:sldLayoutMkLst>
        </pc:sldLayoutChg>
        <pc:sldLayoutChg chg="del">
          <pc:chgData name="Eduard Chyhyrynets" userId="91559de2-2ebb-451e-a702-d0e5344da124" providerId="ADAL" clId="{7FDE8D4A-6751-43A5-98C6-4C7082C4860B}" dt="2025-02-03T15:02:44.841" v="4522" actId="2696"/>
          <pc:sldLayoutMkLst>
            <pc:docMk/>
            <pc:sldMasterMk cId="1118963608" sldId="2147483648"/>
            <pc:sldLayoutMk cId="2569402990" sldId="2147483653"/>
          </pc:sldLayoutMkLst>
        </pc:sldLayoutChg>
        <pc:sldLayoutChg chg="del">
          <pc:chgData name="Eduard Chyhyrynets" userId="91559de2-2ebb-451e-a702-d0e5344da124" providerId="ADAL" clId="{7FDE8D4A-6751-43A5-98C6-4C7082C4860B}" dt="2025-02-03T15:02:44.841" v="4522" actId="2696"/>
          <pc:sldLayoutMkLst>
            <pc:docMk/>
            <pc:sldMasterMk cId="1118963608" sldId="2147483648"/>
            <pc:sldLayoutMk cId="1110930182" sldId="2147483654"/>
          </pc:sldLayoutMkLst>
        </pc:sldLayoutChg>
        <pc:sldLayoutChg chg="del">
          <pc:chgData name="Eduard Chyhyrynets" userId="91559de2-2ebb-451e-a702-d0e5344da124" providerId="ADAL" clId="{7FDE8D4A-6751-43A5-98C6-4C7082C4860B}" dt="2025-02-03T15:02:44.841" v="4522" actId="2696"/>
          <pc:sldLayoutMkLst>
            <pc:docMk/>
            <pc:sldMasterMk cId="1118963608" sldId="2147483648"/>
            <pc:sldLayoutMk cId="3351210560" sldId="2147483655"/>
          </pc:sldLayoutMkLst>
        </pc:sldLayoutChg>
        <pc:sldLayoutChg chg="del">
          <pc:chgData name="Eduard Chyhyrynets" userId="91559de2-2ebb-451e-a702-d0e5344da124" providerId="ADAL" clId="{7FDE8D4A-6751-43A5-98C6-4C7082C4860B}" dt="2025-02-03T15:02:44.841" v="4522" actId="2696"/>
          <pc:sldLayoutMkLst>
            <pc:docMk/>
            <pc:sldMasterMk cId="1118963608" sldId="2147483648"/>
            <pc:sldLayoutMk cId="2081993507" sldId="2147483656"/>
          </pc:sldLayoutMkLst>
        </pc:sldLayoutChg>
        <pc:sldLayoutChg chg="del">
          <pc:chgData name="Eduard Chyhyrynets" userId="91559de2-2ebb-451e-a702-d0e5344da124" providerId="ADAL" clId="{7FDE8D4A-6751-43A5-98C6-4C7082C4860B}" dt="2025-02-03T15:02:44.841" v="4522" actId="2696"/>
          <pc:sldLayoutMkLst>
            <pc:docMk/>
            <pc:sldMasterMk cId="1118963608" sldId="2147483648"/>
            <pc:sldLayoutMk cId="83871954" sldId="2147483657"/>
          </pc:sldLayoutMkLst>
        </pc:sldLayoutChg>
        <pc:sldLayoutChg chg="del">
          <pc:chgData name="Eduard Chyhyrynets" userId="91559de2-2ebb-451e-a702-d0e5344da124" providerId="ADAL" clId="{7FDE8D4A-6751-43A5-98C6-4C7082C4860B}" dt="2025-02-03T15:02:44.841" v="4522" actId="2696"/>
          <pc:sldLayoutMkLst>
            <pc:docMk/>
            <pc:sldMasterMk cId="1118963608" sldId="2147483648"/>
            <pc:sldLayoutMk cId="1258035971" sldId="2147483658"/>
          </pc:sldLayoutMkLst>
        </pc:sldLayoutChg>
        <pc:sldLayoutChg chg="del">
          <pc:chgData name="Eduard Chyhyrynets" userId="91559de2-2ebb-451e-a702-d0e5344da124" providerId="ADAL" clId="{7FDE8D4A-6751-43A5-98C6-4C7082C4860B}" dt="2025-02-03T15:02:44.841" v="4522" actId="2696"/>
          <pc:sldLayoutMkLst>
            <pc:docMk/>
            <pc:sldMasterMk cId="1118963608" sldId="2147483648"/>
            <pc:sldLayoutMk cId="3170981959" sldId="2147483659"/>
          </pc:sldLayoutMkLst>
        </pc:sldLayoutChg>
        <pc:sldLayoutChg chg="del">
          <pc:chgData name="Eduard Chyhyrynets" userId="91559de2-2ebb-451e-a702-d0e5344da124" providerId="ADAL" clId="{7FDE8D4A-6751-43A5-98C6-4C7082C4860B}" dt="2025-02-03T15:02:44.841" v="4522" actId="2696"/>
          <pc:sldLayoutMkLst>
            <pc:docMk/>
            <pc:sldMasterMk cId="1118963608" sldId="2147483648"/>
            <pc:sldLayoutMk cId="2209583659" sldId="2147483660"/>
          </pc:sldLayoutMkLst>
        </pc:sldLayoutChg>
        <pc:sldLayoutChg chg="del">
          <pc:chgData name="Eduard Chyhyrynets" userId="91559de2-2ebb-451e-a702-d0e5344da124" providerId="ADAL" clId="{7FDE8D4A-6751-43A5-98C6-4C7082C4860B}" dt="2025-02-03T14:50:56.832" v="4370" actId="47"/>
          <pc:sldLayoutMkLst>
            <pc:docMk/>
            <pc:sldMasterMk cId="1118963608" sldId="2147483648"/>
            <pc:sldLayoutMk cId="3904278615" sldId="2147483673"/>
          </pc:sldLayoutMkLst>
        </pc:sldLayoutChg>
      </pc:sldMasterChg>
      <pc:sldMasterChg chg="modSldLayout">
        <pc:chgData name="Eduard Chyhyrynets" userId="91559de2-2ebb-451e-a702-d0e5344da124" providerId="ADAL" clId="{7FDE8D4A-6751-43A5-98C6-4C7082C4860B}" dt="2025-01-28T14:10:55.365" v="96" actId="14100"/>
        <pc:sldMasterMkLst>
          <pc:docMk/>
          <pc:sldMasterMk cId="3059355007" sldId="2147483661"/>
        </pc:sldMasterMkLst>
        <pc:sldLayoutChg chg="addSp delSp modSp mod">
          <pc:chgData name="Eduard Chyhyrynets" userId="91559de2-2ebb-451e-a702-d0e5344da124" providerId="ADAL" clId="{7FDE8D4A-6751-43A5-98C6-4C7082C4860B}" dt="2025-01-28T14:10:55.365" v="96" actId="14100"/>
          <pc:sldLayoutMkLst>
            <pc:docMk/>
            <pc:sldMasterMk cId="3059355007" sldId="2147483661"/>
            <pc:sldLayoutMk cId="1611541657" sldId="2147483665"/>
          </pc:sldLayoutMkLst>
        </pc:sldLayoutChg>
      </pc:sldMasterChg>
      <pc:sldMasterChg chg="delSldLayout modSldLayout">
        <pc:chgData name="Eduard Chyhyrynets" userId="91559de2-2ebb-451e-a702-d0e5344da124" providerId="ADAL" clId="{7FDE8D4A-6751-43A5-98C6-4C7082C4860B}" dt="2025-02-04T14:20:19.986" v="5670" actId="113"/>
        <pc:sldMasterMkLst>
          <pc:docMk/>
          <pc:sldMasterMk cId="3929679959" sldId="2147483674"/>
        </pc:sldMasterMkLst>
        <pc:sldLayoutChg chg="addSp delSp modSp mod">
          <pc:chgData name="Eduard Chyhyrynets" userId="91559de2-2ebb-451e-a702-d0e5344da124" providerId="ADAL" clId="{7FDE8D4A-6751-43A5-98C6-4C7082C4860B}" dt="2025-02-03T15:11:51.435" v="4640" actId="22"/>
          <pc:sldLayoutMkLst>
            <pc:docMk/>
            <pc:sldMasterMk cId="3929679959" sldId="2147483674"/>
            <pc:sldLayoutMk cId="1951134174" sldId="2147483676"/>
          </pc:sldLayoutMkLst>
        </pc:sldLayoutChg>
        <pc:sldLayoutChg chg="addSp delSp modSp mod">
          <pc:chgData name="Eduard Chyhyrynets" userId="91559de2-2ebb-451e-a702-d0e5344da124" providerId="ADAL" clId="{7FDE8D4A-6751-43A5-98C6-4C7082C4860B}" dt="2025-02-04T14:20:19.986" v="5670" actId="113"/>
          <pc:sldLayoutMkLst>
            <pc:docMk/>
            <pc:sldMasterMk cId="3929679959" sldId="2147483674"/>
            <pc:sldLayoutMk cId="1267164378" sldId="2147483680"/>
          </pc:sldLayoutMkLst>
          <pc:spChg chg="mod">
            <ac:chgData name="Eduard Chyhyrynets" userId="91559de2-2ebb-451e-a702-d0e5344da124" providerId="ADAL" clId="{7FDE8D4A-6751-43A5-98C6-4C7082C4860B}" dt="2025-02-03T15:16:37.596" v="4664" actId="242"/>
            <ac:spMkLst>
              <pc:docMk/>
              <pc:sldMasterMk cId="3929679959" sldId="2147483674"/>
              <pc:sldLayoutMk cId="1267164378" sldId="2147483680"/>
              <ac:spMk id="2" creationId="{F6F64FA8-0EC4-493B-8FF4-DB43442ADC44}"/>
            </ac:spMkLst>
          </pc:spChg>
          <pc:spChg chg="mod">
            <ac:chgData name="Eduard Chyhyrynets" userId="91559de2-2ebb-451e-a702-d0e5344da124" providerId="ADAL" clId="{7FDE8D4A-6751-43A5-98C6-4C7082C4860B}" dt="2025-02-03T15:13:26.949" v="4651" actId="207"/>
            <ac:spMkLst>
              <pc:docMk/>
              <pc:sldMasterMk cId="3929679959" sldId="2147483674"/>
              <pc:sldLayoutMk cId="1267164378" sldId="2147483680"/>
              <ac:spMk id="5" creationId="{6EE70EE3-9A44-439E-9280-9267337E5A31}"/>
            </ac:spMkLst>
          </pc:spChg>
          <pc:spChg chg="add mod">
            <ac:chgData name="Eduard Chyhyrynets" userId="91559de2-2ebb-451e-a702-d0e5344da124" providerId="ADAL" clId="{7FDE8D4A-6751-43A5-98C6-4C7082C4860B}" dt="2025-02-04T14:20:19.986" v="5670" actId="113"/>
            <ac:spMkLst>
              <pc:docMk/>
              <pc:sldMasterMk cId="3929679959" sldId="2147483674"/>
              <pc:sldLayoutMk cId="1267164378" sldId="2147483680"/>
              <ac:spMk id="8" creationId="{769A9146-577C-E91D-34AF-7B9FF405B09B}"/>
            </ac:spMkLst>
          </pc:spChg>
          <pc:spChg chg="add mod">
            <ac:chgData name="Eduard Chyhyrynets" userId="91559de2-2ebb-451e-a702-d0e5344da124" providerId="ADAL" clId="{7FDE8D4A-6751-43A5-98C6-4C7082C4860B}" dt="2025-02-03T15:12:18.914" v="4644" actId="207"/>
            <ac:spMkLst>
              <pc:docMk/>
              <pc:sldMasterMk cId="3929679959" sldId="2147483674"/>
              <pc:sldLayoutMk cId="1267164378" sldId="2147483680"/>
              <ac:spMk id="10" creationId="{4BDD897E-C65B-E7B7-659A-7FC3C7F1F194}"/>
            </ac:spMkLst>
          </pc:spChg>
          <pc:picChg chg="add mod">
            <ac:chgData name="Eduard Chyhyrynets" userId="91559de2-2ebb-451e-a702-d0e5344da124" providerId="ADAL" clId="{7FDE8D4A-6751-43A5-98C6-4C7082C4860B}" dt="2025-02-03T15:06:57.848" v="4546" actId="1076"/>
            <ac:picMkLst>
              <pc:docMk/>
              <pc:sldMasterMk cId="3929679959" sldId="2147483674"/>
              <pc:sldLayoutMk cId="1267164378" sldId="2147483680"/>
              <ac:picMk id="6" creationId="{EF92814B-AD0A-9D15-79A0-6C1B1FDEBBD2}"/>
            </ac:picMkLst>
          </pc:picChg>
        </pc:sldLayoutChg>
        <pc:sldLayoutChg chg="del">
          <pc:chgData name="Eduard Chyhyrynets" userId="91559de2-2ebb-451e-a702-d0e5344da124" providerId="ADAL" clId="{7FDE8D4A-6751-43A5-98C6-4C7082C4860B}" dt="2025-02-03T14:59:09.101" v="4497" actId="47"/>
          <pc:sldLayoutMkLst>
            <pc:docMk/>
            <pc:sldMasterMk cId="3929679959" sldId="2147483674"/>
            <pc:sldLayoutMk cId="1695785109" sldId="2147483686"/>
          </pc:sldLayoutMkLst>
        </pc:sldLayoutChg>
      </pc:sldMasterChg>
    </pc:docChg>
  </pc:docChgLst>
  <pc:docChgLst>
    <pc:chgData name="Eduard Chyhyrynets" userId="91559de2-2ebb-451e-a702-d0e5344da124" providerId="ADAL" clId="{3F314384-3692-DD4D-AEE1-5C3F3BD76BAA}"/>
    <pc:docChg chg="modSld">
      <pc:chgData name="Eduard Chyhyrynets" userId="91559de2-2ebb-451e-a702-d0e5344da124" providerId="ADAL" clId="{3F314384-3692-DD4D-AEE1-5C3F3BD76BAA}" dt="2025-02-06T14:15:36.106" v="250" actId="20577"/>
      <pc:docMkLst>
        <pc:docMk/>
      </pc:docMkLst>
      <pc:sldChg chg="modSp mod modAnim">
        <pc:chgData name="Eduard Chyhyrynets" userId="91559de2-2ebb-451e-a702-d0e5344da124" providerId="ADAL" clId="{3F314384-3692-DD4D-AEE1-5C3F3BD76BAA}" dt="2025-02-06T14:14:34.818" v="244" actId="20577"/>
        <pc:sldMkLst>
          <pc:docMk/>
          <pc:sldMk cId="1632154206" sldId="2879"/>
        </pc:sldMkLst>
        <pc:spChg chg="mod">
          <ac:chgData name="Eduard Chyhyrynets" userId="91559de2-2ebb-451e-a702-d0e5344da124" providerId="ADAL" clId="{3F314384-3692-DD4D-AEE1-5C3F3BD76BAA}" dt="2025-02-06T11:54:20.898" v="223" actId="12"/>
          <ac:spMkLst>
            <pc:docMk/>
            <pc:sldMk cId="1632154206" sldId="2879"/>
            <ac:spMk id="2" creationId="{85D42B26-DE13-6D81-1710-C31684213699}"/>
          </ac:spMkLst>
        </pc:spChg>
        <pc:spChg chg="mod">
          <ac:chgData name="Eduard Chyhyrynets" userId="91559de2-2ebb-451e-a702-d0e5344da124" providerId="ADAL" clId="{3F314384-3692-DD4D-AEE1-5C3F3BD76BAA}" dt="2025-02-06T14:14:34.818" v="244" actId="20577"/>
          <ac:spMkLst>
            <pc:docMk/>
            <pc:sldMk cId="1632154206" sldId="2879"/>
            <ac:spMk id="7" creationId="{33946B4C-773B-9416-9867-67060BE91D6D}"/>
          </ac:spMkLst>
        </pc:spChg>
      </pc:sldChg>
      <pc:sldChg chg="modSp modAnim">
        <pc:chgData name="Eduard Chyhyrynets" userId="91559de2-2ebb-451e-a702-d0e5344da124" providerId="ADAL" clId="{3F314384-3692-DD4D-AEE1-5C3F3BD76BAA}" dt="2025-02-05T16:56:19.784" v="159"/>
        <pc:sldMkLst>
          <pc:docMk/>
          <pc:sldMk cId="3128472735" sldId="2880"/>
        </pc:sldMkLst>
        <pc:spChg chg="mod">
          <ac:chgData name="Eduard Chyhyrynets" userId="91559de2-2ebb-451e-a702-d0e5344da124" providerId="ADAL" clId="{3F314384-3692-DD4D-AEE1-5C3F3BD76BAA}" dt="2025-02-05T16:55:37.237" v="153" actId="20577"/>
          <ac:spMkLst>
            <pc:docMk/>
            <pc:sldMk cId="3128472735" sldId="2880"/>
            <ac:spMk id="2" creationId="{DDA28447-E443-70D3-9FE1-E2CE209CC30E}"/>
          </ac:spMkLst>
        </pc:spChg>
      </pc:sldChg>
      <pc:sldChg chg="modSp">
        <pc:chgData name="Eduard Chyhyrynets" userId="91559de2-2ebb-451e-a702-d0e5344da124" providerId="ADAL" clId="{3F314384-3692-DD4D-AEE1-5C3F3BD76BAA}" dt="2025-02-06T14:15:36.106" v="250" actId="20577"/>
        <pc:sldMkLst>
          <pc:docMk/>
          <pc:sldMk cId="812589241" sldId="2881"/>
        </pc:sldMkLst>
        <pc:graphicFrameChg chg="mod">
          <ac:chgData name="Eduard Chyhyrynets" userId="91559de2-2ebb-451e-a702-d0e5344da124" providerId="ADAL" clId="{3F314384-3692-DD4D-AEE1-5C3F3BD76BAA}" dt="2025-02-06T14:15:36.106" v="250" actId="20577"/>
          <ac:graphicFrameMkLst>
            <pc:docMk/>
            <pc:sldMk cId="812589241" sldId="2881"/>
            <ac:graphicFrameMk id="6" creationId="{C9EA0316-8CF3-74C1-8EF8-E426BC85B493}"/>
          </ac:graphicFrameMkLst>
        </pc:graphicFrameChg>
      </pc:sldChg>
      <pc:sldChg chg="addSp delSp modSp mod">
        <pc:chgData name="Eduard Chyhyrynets" userId="91559de2-2ebb-451e-a702-d0e5344da124" providerId="ADAL" clId="{3F314384-3692-DD4D-AEE1-5C3F3BD76BAA}" dt="2025-02-06T13:52:49.676" v="233" actId="1076"/>
        <pc:sldMkLst>
          <pc:docMk/>
          <pc:sldMk cId="3218061027" sldId="2889"/>
        </pc:sldMkLst>
        <pc:spChg chg="add mod">
          <ac:chgData name="Eduard Chyhyrynets" userId="91559de2-2ebb-451e-a702-d0e5344da124" providerId="ADAL" clId="{3F314384-3692-DD4D-AEE1-5C3F3BD76BAA}" dt="2025-02-05T16:49:15.518" v="94" actId="1076"/>
          <ac:spMkLst>
            <pc:docMk/>
            <pc:sldMk cId="3218061027" sldId="2889"/>
            <ac:spMk id="4" creationId="{4ACBC32E-ADF8-CAB6-F0ED-4202E064A462}"/>
          </ac:spMkLst>
        </pc:spChg>
        <pc:spChg chg="mod">
          <ac:chgData name="Eduard Chyhyrynets" userId="91559de2-2ebb-451e-a702-d0e5344da124" providerId="ADAL" clId="{3F314384-3692-DD4D-AEE1-5C3F3BD76BAA}" dt="2025-02-05T16:49:59.968" v="97" actId="1076"/>
          <ac:spMkLst>
            <pc:docMk/>
            <pc:sldMk cId="3218061027" sldId="2889"/>
            <ac:spMk id="9" creationId="{CC998999-DE3A-6182-1A5D-933A4B03FE46}"/>
          </ac:spMkLst>
        </pc:spChg>
        <pc:spChg chg="add del mod">
          <ac:chgData name="Eduard Chyhyrynets" userId="91559de2-2ebb-451e-a702-d0e5344da124" providerId="ADAL" clId="{3F314384-3692-DD4D-AEE1-5C3F3BD76BAA}" dt="2025-02-06T13:52:06.767" v="229"/>
          <ac:spMkLst>
            <pc:docMk/>
            <pc:sldMk cId="3218061027" sldId="2889"/>
            <ac:spMk id="13" creationId="{64360C2F-5DC6-AC60-23FF-7B926AFF4939}"/>
          </ac:spMkLst>
        </pc:spChg>
        <pc:spChg chg="add mod">
          <ac:chgData name="Eduard Chyhyrynets" userId="91559de2-2ebb-451e-a702-d0e5344da124" providerId="ADAL" clId="{3F314384-3692-DD4D-AEE1-5C3F3BD76BAA}" dt="2025-02-06T13:52:22.904" v="230" actId="20577"/>
          <ac:spMkLst>
            <pc:docMk/>
            <pc:sldMk cId="3218061027" sldId="2889"/>
            <ac:spMk id="14" creationId="{D2E92A04-1C0F-2FE7-A575-AB8275D530D2}"/>
          </ac:spMkLst>
        </pc:spChg>
        <pc:picChg chg="add mod modCrop">
          <ac:chgData name="Eduard Chyhyrynets" userId="91559de2-2ebb-451e-a702-d0e5344da124" providerId="ADAL" clId="{3F314384-3692-DD4D-AEE1-5C3F3BD76BAA}" dt="2025-02-05T16:48:08.576" v="45" actId="1076"/>
          <ac:picMkLst>
            <pc:docMk/>
            <pc:sldMk cId="3218061027" sldId="2889"/>
            <ac:picMk id="3" creationId="{E4D3B3EC-8CFE-B251-30D4-D161F8ADED41}"/>
          </ac:picMkLst>
        </pc:picChg>
        <pc:picChg chg="mod">
          <ac:chgData name="Eduard Chyhyrynets" userId="91559de2-2ebb-451e-a702-d0e5344da124" providerId="ADAL" clId="{3F314384-3692-DD4D-AEE1-5C3F3BD76BAA}" dt="2025-02-06T13:52:47.855" v="232" actId="1076"/>
          <ac:picMkLst>
            <pc:docMk/>
            <pc:sldMk cId="3218061027" sldId="2889"/>
            <ac:picMk id="6" creationId="{51B81A06-91C7-07BF-5FB3-D73845D4B12F}"/>
          </ac:picMkLst>
        </pc:picChg>
        <pc:picChg chg="mod">
          <ac:chgData name="Eduard Chyhyrynets" userId="91559de2-2ebb-451e-a702-d0e5344da124" providerId="ADAL" clId="{3F314384-3692-DD4D-AEE1-5C3F3BD76BAA}" dt="2025-02-06T13:52:49.676" v="233" actId="1076"/>
          <ac:picMkLst>
            <pc:docMk/>
            <pc:sldMk cId="3218061027" sldId="2889"/>
            <ac:picMk id="7" creationId="{15217EC2-4379-7CA9-987D-8BC5C4417DCF}"/>
          </ac:picMkLst>
        </pc:picChg>
        <pc:picChg chg="mod">
          <ac:chgData name="Eduard Chyhyrynets" userId="91559de2-2ebb-451e-a702-d0e5344da124" providerId="ADAL" clId="{3F314384-3692-DD4D-AEE1-5C3F3BD76BAA}" dt="2025-02-06T13:52:44.914" v="231" actId="1076"/>
          <ac:picMkLst>
            <pc:docMk/>
            <pc:sldMk cId="3218061027" sldId="2889"/>
            <ac:picMk id="8" creationId="{052DDA37-350A-1800-7ADD-33B50A46FEFD}"/>
          </ac:picMkLst>
        </pc:picChg>
        <pc:cxnChg chg="add mod">
          <ac:chgData name="Eduard Chyhyrynets" userId="91559de2-2ebb-451e-a702-d0e5344da124" providerId="ADAL" clId="{3F314384-3692-DD4D-AEE1-5C3F3BD76BAA}" dt="2025-02-05T16:49:04.986" v="93" actId="1076"/>
          <ac:cxnSpMkLst>
            <pc:docMk/>
            <pc:sldMk cId="3218061027" sldId="2889"/>
            <ac:cxnSpMk id="11" creationId="{430DEC27-5B01-CA03-C398-4D4A3CD57C19}"/>
          </ac:cxnSpMkLst>
        </pc:cxnChg>
      </pc:sldChg>
      <pc:sldChg chg="modSp mod">
        <pc:chgData name="Eduard Chyhyrynets" userId="91559de2-2ebb-451e-a702-d0e5344da124" providerId="ADAL" clId="{3F314384-3692-DD4D-AEE1-5C3F3BD76BAA}" dt="2025-02-05T16:32:34.111" v="3" actId="1076"/>
        <pc:sldMkLst>
          <pc:docMk/>
          <pc:sldMk cId="3765442412" sldId="2891"/>
        </pc:sldMkLst>
        <pc:spChg chg="mod">
          <ac:chgData name="Eduard Chyhyrynets" userId="91559de2-2ebb-451e-a702-d0e5344da124" providerId="ADAL" clId="{3F314384-3692-DD4D-AEE1-5C3F3BD76BAA}" dt="2025-02-05T16:32:30.757" v="2" actId="1076"/>
          <ac:spMkLst>
            <pc:docMk/>
            <pc:sldMk cId="3765442412" sldId="2891"/>
            <ac:spMk id="18" creationId="{EDF61741-5FC1-EA92-937E-767AE3DF30B4}"/>
          </ac:spMkLst>
        </pc:spChg>
        <pc:spChg chg="mod">
          <ac:chgData name="Eduard Chyhyrynets" userId="91559de2-2ebb-451e-a702-d0e5344da124" providerId="ADAL" clId="{3F314384-3692-DD4D-AEE1-5C3F3BD76BAA}" dt="2025-02-05T16:32:34.111" v="3" actId="1076"/>
          <ac:spMkLst>
            <pc:docMk/>
            <pc:sldMk cId="3765442412" sldId="2891"/>
            <ac:spMk id="19" creationId="{CA42EDAE-91B7-DC60-1FBE-F2C7CD4EAEB1}"/>
          </ac:spMkLst>
        </pc:spChg>
        <pc:picChg chg="mod">
          <ac:chgData name="Eduard Chyhyrynets" userId="91559de2-2ebb-451e-a702-d0e5344da124" providerId="ADAL" clId="{3F314384-3692-DD4D-AEE1-5C3F3BD76BAA}" dt="2025-02-05T16:32:25.640" v="1" actId="1076"/>
          <ac:picMkLst>
            <pc:docMk/>
            <pc:sldMk cId="3765442412" sldId="2891"/>
            <ac:picMk id="15" creationId="{22BEEA98-4606-4228-4B7E-BFA47350D1F9}"/>
          </ac:picMkLst>
        </pc:picChg>
        <pc:picChg chg="mod">
          <ac:chgData name="Eduard Chyhyrynets" userId="91559de2-2ebb-451e-a702-d0e5344da124" providerId="ADAL" clId="{3F314384-3692-DD4D-AEE1-5C3F3BD76BAA}" dt="2025-02-05T16:32:25.640" v="1" actId="1076"/>
          <ac:picMkLst>
            <pc:docMk/>
            <pc:sldMk cId="3765442412" sldId="2891"/>
            <ac:picMk id="17" creationId="{8415650A-69CA-208B-9783-5185451CF7A6}"/>
          </ac:picMkLst>
        </pc:picChg>
      </pc:sldChg>
      <pc:sldChg chg="modAnim">
        <pc:chgData name="Eduard Chyhyrynets" userId="91559de2-2ebb-451e-a702-d0e5344da124" providerId="ADAL" clId="{3F314384-3692-DD4D-AEE1-5C3F3BD76BAA}" dt="2025-02-05T16:53:38.815" v="149"/>
        <pc:sldMkLst>
          <pc:docMk/>
          <pc:sldMk cId="359555882" sldId="2892"/>
        </pc:sldMkLst>
      </pc:sldChg>
      <pc:sldChg chg="modSp mod">
        <pc:chgData name="Eduard Chyhyrynets" userId="91559de2-2ebb-451e-a702-d0e5344da124" providerId="ADAL" clId="{3F314384-3692-DD4D-AEE1-5C3F3BD76BAA}" dt="2025-02-05T16:46:21.219" v="35" actId="20577"/>
        <pc:sldMkLst>
          <pc:docMk/>
          <pc:sldMk cId="2373325273" sldId="2894"/>
        </pc:sldMkLst>
        <pc:spChg chg="mod">
          <ac:chgData name="Eduard Chyhyrynets" userId="91559de2-2ebb-451e-a702-d0e5344da124" providerId="ADAL" clId="{3F314384-3692-DD4D-AEE1-5C3F3BD76BAA}" dt="2025-02-05T16:46:21.219" v="35" actId="20577"/>
          <ac:spMkLst>
            <pc:docMk/>
            <pc:sldMk cId="2373325273" sldId="2894"/>
            <ac:spMk id="3" creationId="{D2DB324D-749F-C336-97FA-987FC34996DD}"/>
          </ac:spMkLst>
        </pc:spChg>
      </pc:sldChg>
      <pc:sldChg chg="addSp modSp mod">
        <pc:chgData name="Eduard Chyhyrynets" userId="91559de2-2ebb-451e-a702-d0e5344da124" providerId="ADAL" clId="{3F314384-3692-DD4D-AEE1-5C3F3BD76BAA}" dt="2025-02-06T11:53:53.983" v="222" actId="14100"/>
        <pc:sldMkLst>
          <pc:docMk/>
          <pc:sldMk cId="3835421095" sldId="2895"/>
        </pc:sldMkLst>
        <pc:spChg chg="add mod">
          <ac:chgData name="Eduard Chyhyrynets" userId="91559de2-2ebb-451e-a702-d0e5344da124" providerId="ADAL" clId="{3F314384-3692-DD4D-AEE1-5C3F3BD76BAA}" dt="2025-02-06T11:53:53.983" v="222" actId="14100"/>
          <ac:spMkLst>
            <pc:docMk/>
            <pc:sldMk cId="3835421095" sldId="2895"/>
            <ac:spMk id="3" creationId="{B3767E28-0A4F-3853-0F7A-B5E9A8CDC555}"/>
          </ac:spMkLst>
        </pc:spChg>
        <pc:graphicFrameChg chg="mod modGraphic">
          <ac:chgData name="Eduard Chyhyrynets" userId="91559de2-2ebb-451e-a702-d0e5344da124" providerId="ADAL" clId="{3F314384-3692-DD4D-AEE1-5C3F3BD76BAA}" dt="2025-02-06T11:51:51.186" v="191" actId="20577"/>
          <ac:graphicFrameMkLst>
            <pc:docMk/>
            <pc:sldMk cId="3835421095" sldId="2895"/>
            <ac:graphicFrameMk id="12" creationId="{AABFAF88-CD09-CA99-142D-CAD0C63C1D59}"/>
          </ac:graphicFrameMkLst>
        </pc:graphicFrameChg>
        <pc:picChg chg="add mod">
          <ac:chgData name="Eduard Chyhyrynets" userId="91559de2-2ebb-451e-a702-d0e5344da124" providerId="ADAL" clId="{3F314384-3692-DD4D-AEE1-5C3F3BD76BAA}" dt="2025-02-06T11:52:12.881" v="192" actId="1076"/>
          <ac:picMkLst>
            <pc:docMk/>
            <pc:sldMk cId="3835421095" sldId="2895"/>
            <ac:picMk id="1026" creationId="{97F61A5F-01CF-6D8C-33CB-046F1AFCCBC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Foglio2!$D$3:$D$7</c:f>
              <c:strCache>
                <c:ptCount val="5"/>
                <c:pt idx="0">
                  <c:v>UHV, no heating</c:v>
                </c:pt>
                <c:pt idx="1">
                  <c:v>50 C°, baking</c:v>
                </c:pt>
                <c:pt idx="2">
                  <c:v>100 C°, baking</c:v>
                </c:pt>
                <c:pt idx="3">
                  <c:v>375 C°, annealing</c:v>
                </c:pt>
                <c:pt idx="4">
                  <c:v>Await before open</c:v>
                </c:pt>
              </c:strCache>
            </c:strRef>
          </c:cat>
          <c:val>
            <c:numRef>
              <c:f>Foglio2!$C$3:$C$7</c:f>
              <c:numCache>
                <c:formatCode>General</c:formatCode>
                <c:ptCount val="5"/>
                <c:pt idx="0">
                  <c:v>24</c:v>
                </c:pt>
                <c:pt idx="1">
                  <c:v>24</c:v>
                </c:pt>
                <c:pt idx="2">
                  <c:v>24</c:v>
                </c:pt>
                <c:pt idx="3">
                  <c:v>6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7D-4ECA-A202-7D681C516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7628575"/>
        <c:axId val="747627135"/>
      </c:barChart>
      <c:catAx>
        <c:axId val="747628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tillium"/>
                <a:ea typeface="+mn-ea"/>
                <a:cs typeface="+mn-cs"/>
              </a:defRPr>
            </a:pPr>
            <a:endParaRPr lang="it-IT"/>
          </a:p>
        </c:txPr>
        <c:crossAx val="747627135"/>
        <c:crosses val="autoZero"/>
        <c:auto val="1"/>
        <c:lblAlgn val="ctr"/>
        <c:lblOffset val="100"/>
        <c:noMultiLvlLbl val="0"/>
      </c:catAx>
      <c:valAx>
        <c:axId val="747627135"/>
        <c:scaling>
          <c:orientation val="minMax"/>
          <c:max val="2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tillium"/>
                    <a:ea typeface="+mn-ea"/>
                    <a:cs typeface="+mn-cs"/>
                  </a:defRPr>
                </a:pPr>
                <a:r>
                  <a:rPr lang="en-GB"/>
                  <a:t>Time, 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tillium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tillium"/>
                <a:ea typeface="+mn-ea"/>
                <a:cs typeface="+mn-cs"/>
              </a:defRPr>
            </a:pPr>
            <a:endParaRPr lang="it-IT"/>
          </a:p>
        </c:txPr>
        <c:crossAx val="747628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tillium"/>
        </a:defRPr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E8FCF8-E673-4E83-9E15-BFB9F1219F80}" type="doc">
      <dgm:prSet loTypeId="urn:microsoft.com/office/officeart/2005/8/layout/process3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it-IT"/>
        </a:p>
      </dgm:t>
    </dgm:pt>
    <dgm:pt modelId="{62CBD2F7-0FA9-4EB7-9CBD-F9FD2E2220FA}">
      <dgm:prSet phldrT="[Testo]"/>
      <dgm:spPr/>
      <dgm:t>
        <a:bodyPr/>
        <a:lstStyle/>
        <a:p>
          <a:r>
            <a:rPr lang="en-GB" noProof="0" dirty="0"/>
            <a:t>Al SC cavity production</a:t>
          </a:r>
        </a:p>
      </dgm:t>
    </dgm:pt>
    <dgm:pt modelId="{C7050A53-02C2-4BA7-B62D-C4395A0335AC}" type="parTrans" cxnId="{A7175650-E39B-4BA1-BFA2-892ACB036D3B}">
      <dgm:prSet/>
      <dgm:spPr/>
      <dgm:t>
        <a:bodyPr/>
        <a:lstStyle/>
        <a:p>
          <a:endParaRPr lang="it-IT"/>
        </a:p>
      </dgm:t>
    </dgm:pt>
    <dgm:pt modelId="{606CFCE6-7708-4CE8-829A-033BC4CF160A}" type="sibTrans" cxnId="{A7175650-E39B-4BA1-BFA2-892ACB036D3B}">
      <dgm:prSet/>
      <dgm:spPr/>
      <dgm:t>
        <a:bodyPr/>
        <a:lstStyle/>
        <a:p>
          <a:endParaRPr lang="en-GB" noProof="0" dirty="0"/>
        </a:p>
      </dgm:t>
    </dgm:pt>
    <dgm:pt modelId="{2DAB0A42-DF93-4285-83A2-9284FBEBFCFD}">
      <dgm:prSet phldrT="[Testo]"/>
      <dgm:spPr/>
      <dgm:t>
        <a:bodyPr/>
        <a:lstStyle/>
        <a:p>
          <a:r>
            <a:rPr lang="en-GB" noProof="0" dirty="0"/>
            <a:t>Pure Al 5 N</a:t>
          </a:r>
          <a:br>
            <a:rPr lang="en-GB" noProof="0" dirty="0"/>
          </a:br>
          <a:br>
            <a:rPr lang="en-GB" noProof="0" dirty="0"/>
          </a:br>
          <a:r>
            <a:rPr lang="en-GB" noProof="0" dirty="0"/>
            <a:t>Determines baseline purity and performance potential.</a:t>
          </a:r>
        </a:p>
      </dgm:t>
    </dgm:pt>
    <dgm:pt modelId="{F77DBB2E-C3DF-4BD6-8306-AA929C02BCFC}" type="parTrans" cxnId="{3A21AD65-ACA7-47DA-93CE-E7EDB93F89E9}">
      <dgm:prSet/>
      <dgm:spPr/>
      <dgm:t>
        <a:bodyPr/>
        <a:lstStyle/>
        <a:p>
          <a:endParaRPr lang="it-IT"/>
        </a:p>
      </dgm:t>
    </dgm:pt>
    <dgm:pt modelId="{D0CDB866-83A9-4623-9239-E5F73208027A}" type="sibTrans" cxnId="{3A21AD65-ACA7-47DA-93CE-E7EDB93F89E9}">
      <dgm:prSet/>
      <dgm:spPr/>
      <dgm:t>
        <a:bodyPr/>
        <a:lstStyle/>
        <a:p>
          <a:endParaRPr lang="it-IT"/>
        </a:p>
      </dgm:t>
    </dgm:pt>
    <dgm:pt modelId="{7C0FAAAB-BEEA-4D7E-9864-DC50AE02F528}">
      <dgm:prSet phldrT="[Testo]"/>
      <dgm:spPr/>
      <dgm:t>
        <a:bodyPr/>
        <a:lstStyle/>
        <a:p>
          <a:r>
            <a:rPr lang="en-GB" noProof="0" dirty="0"/>
            <a:t>Etching</a:t>
          </a:r>
        </a:p>
      </dgm:t>
    </dgm:pt>
    <dgm:pt modelId="{9E63072A-C543-4585-877D-9D4EFBB42D1E}" type="parTrans" cxnId="{0F56415E-0B50-43D1-BCB6-3DBA821316B7}">
      <dgm:prSet/>
      <dgm:spPr/>
      <dgm:t>
        <a:bodyPr/>
        <a:lstStyle/>
        <a:p>
          <a:endParaRPr lang="it-IT"/>
        </a:p>
      </dgm:t>
    </dgm:pt>
    <dgm:pt modelId="{C1E361C5-BFE0-4C70-9B79-33CBB9BF6472}" type="sibTrans" cxnId="{0F56415E-0B50-43D1-BCB6-3DBA821316B7}">
      <dgm:prSet/>
      <dgm:spPr/>
      <dgm:t>
        <a:bodyPr/>
        <a:lstStyle/>
        <a:p>
          <a:endParaRPr lang="en-GB" noProof="0" dirty="0"/>
        </a:p>
      </dgm:t>
    </dgm:pt>
    <dgm:pt modelId="{7C210811-B65D-473B-BACD-A15F10441B1D}">
      <dgm:prSet phldrT="[Testo]"/>
      <dgm:spPr/>
      <dgm:t>
        <a:bodyPr/>
        <a:lstStyle/>
        <a:p>
          <a:r>
            <a:rPr lang="en-GB" noProof="0" dirty="0"/>
            <a:t>100 </a:t>
          </a:r>
          <a:r>
            <a:rPr lang="en-GB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μm in acids</a:t>
          </a:r>
          <a:br>
            <a:rPr lang="en-GB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GB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(H</a:t>
          </a:r>
          <a:r>
            <a:rPr lang="en-GB" baseline="-25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GB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</a:t>
          </a:r>
          <a:r>
            <a:rPr lang="en-GB" baseline="-25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GB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:HNO</a:t>
          </a:r>
          <a:r>
            <a:rPr lang="en-GB" baseline="-25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GB" baseline="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=3:2</a:t>
          </a:r>
          <a:r>
            <a:rPr lang="en-GB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</a:t>
          </a:r>
          <a:br>
            <a:rPr lang="en-GB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GB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50 C°</a:t>
          </a:r>
          <a:endParaRPr lang="en-GB" noProof="0" dirty="0"/>
        </a:p>
      </dgm:t>
    </dgm:pt>
    <dgm:pt modelId="{555198A8-D7B9-47ED-8B95-CA942EC1BCFA}" type="parTrans" cxnId="{7318EA2E-0DF8-4AA1-AB7F-DADAF41C36BC}">
      <dgm:prSet/>
      <dgm:spPr/>
      <dgm:t>
        <a:bodyPr/>
        <a:lstStyle/>
        <a:p>
          <a:endParaRPr lang="it-IT"/>
        </a:p>
      </dgm:t>
    </dgm:pt>
    <dgm:pt modelId="{3DD9A154-3F83-44B8-96E2-061553E0096C}" type="sibTrans" cxnId="{7318EA2E-0DF8-4AA1-AB7F-DADAF41C36BC}">
      <dgm:prSet/>
      <dgm:spPr/>
      <dgm:t>
        <a:bodyPr/>
        <a:lstStyle/>
        <a:p>
          <a:endParaRPr lang="it-IT"/>
        </a:p>
      </dgm:t>
    </dgm:pt>
    <dgm:pt modelId="{5917ECFC-C36B-4404-AB95-CD797F934484}">
      <dgm:prSet phldrT="[Testo]"/>
      <dgm:spPr/>
      <dgm:t>
        <a:bodyPr/>
        <a:lstStyle/>
        <a:p>
          <a:r>
            <a:rPr lang="en-GB" noProof="0" dirty="0"/>
            <a:t>Annealing</a:t>
          </a:r>
        </a:p>
      </dgm:t>
    </dgm:pt>
    <dgm:pt modelId="{1FE1AC66-D8F0-4CA3-9F0E-B77277BB9031}" type="parTrans" cxnId="{9CDA26CA-5CD4-41A3-8DBF-A4C1EDCC96E2}">
      <dgm:prSet/>
      <dgm:spPr/>
      <dgm:t>
        <a:bodyPr/>
        <a:lstStyle/>
        <a:p>
          <a:endParaRPr lang="it-IT"/>
        </a:p>
      </dgm:t>
    </dgm:pt>
    <dgm:pt modelId="{924F4FC3-529D-40B8-BEC7-9687D9506FA8}" type="sibTrans" cxnId="{9CDA26CA-5CD4-41A3-8DBF-A4C1EDCC96E2}">
      <dgm:prSet/>
      <dgm:spPr/>
      <dgm:t>
        <a:bodyPr/>
        <a:lstStyle/>
        <a:p>
          <a:endParaRPr lang="en-GB" noProof="0" dirty="0"/>
        </a:p>
      </dgm:t>
    </dgm:pt>
    <dgm:pt modelId="{FFD3B7F8-B138-4670-A394-7D00B6E5F839}">
      <dgm:prSet phldrT="[Testo]"/>
      <dgm:spPr/>
      <dgm:t>
        <a:bodyPr/>
        <a:lstStyle/>
        <a:p>
          <a:r>
            <a:rPr lang="en-GB" noProof="0" dirty="0"/>
            <a:t>3h/500 C°</a:t>
          </a:r>
        </a:p>
      </dgm:t>
    </dgm:pt>
    <dgm:pt modelId="{B6D36612-F677-41A1-9356-0F3EF1CBF413}" type="parTrans" cxnId="{B974AADE-70B9-4FC6-B76F-073E51CF6508}">
      <dgm:prSet/>
      <dgm:spPr/>
      <dgm:t>
        <a:bodyPr/>
        <a:lstStyle/>
        <a:p>
          <a:endParaRPr lang="it-IT"/>
        </a:p>
      </dgm:t>
    </dgm:pt>
    <dgm:pt modelId="{5C95A17B-5484-4B2C-8E5E-ABE27984CB75}" type="sibTrans" cxnId="{B974AADE-70B9-4FC6-B76F-073E51CF6508}">
      <dgm:prSet/>
      <dgm:spPr/>
      <dgm:t>
        <a:bodyPr/>
        <a:lstStyle/>
        <a:p>
          <a:endParaRPr lang="it-IT"/>
        </a:p>
      </dgm:t>
    </dgm:pt>
    <dgm:pt modelId="{9193A16C-A384-4C2F-85F7-E27EE8AD5D90}">
      <dgm:prSet phldrT="[Testo]"/>
      <dgm:spPr/>
      <dgm:t>
        <a:bodyPr/>
        <a:lstStyle/>
        <a:p>
          <a:r>
            <a:rPr lang="en-GB" noProof="0" dirty="0"/>
            <a:t>Electropolishing</a:t>
          </a:r>
        </a:p>
      </dgm:t>
    </dgm:pt>
    <dgm:pt modelId="{B965A959-B471-419D-8E7A-731D99FEA42E}" type="parTrans" cxnId="{6F033BB7-4BF3-457B-B933-F4E1A2B92B06}">
      <dgm:prSet/>
      <dgm:spPr/>
      <dgm:t>
        <a:bodyPr/>
        <a:lstStyle/>
        <a:p>
          <a:endParaRPr lang="it-IT"/>
        </a:p>
      </dgm:t>
    </dgm:pt>
    <dgm:pt modelId="{259279A3-9F9C-427E-84CD-494D03163981}" type="sibTrans" cxnId="{6F033BB7-4BF3-457B-B933-F4E1A2B92B06}">
      <dgm:prSet/>
      <dgm:spPr/>
      <dgm:t>
        <a:bodyPr/>
        <a:lstStyle/>
        <a:p>
          <a:endParaRPr lang="it-IT"/>
        </a:p>
      </dgm:t>
    </dgm:pt>
    <dgm:pt modelId="{7D369055-059B-4782-8458-6C0E0521D7E9}">
      <dgm:prSet/>
      <dgm:spPr/>
      <dgm:t>
        <a:bodyPr/>
        <a:lstStyle/>
        <a:p>
          <a:r>
            <a:rPr lang="en-GB" noProof="0" dirty="0"/>
            <a:t>H</a:t>
          </a:r>
          <a:r>
            <a:rPr lang="en-GB" baseline="-25000" noProof="0" dirty="0"/>
            <a:t>3</a:t>
          </a:r>
          <a:r>
            <a:rPr lang="en-GB" noProof="0" dirty="0"/>
            <a:t>PO</a:t>
          </a:r>
          <a:r>
            <a:rPr lang="en-GB" baseline="-25000" noProof="0" dirty="0"/>
            <a:t>4</a:t>
          </a:r>
          <a:r>
            <a:rPr lang="en-GB" noProof="0" dirty="0"/>
            <a:t>:H</a:t>
          </a:r>
          <a:r>
            <a:rPr lang="en-GB" baseline="-25000" noProof="0" dirty="0"/>
            <a:t>2</a:t>
          </a:r>
          <a:r>
            <a:rPr lang="en-GB" noProof="0" dirty="0"/>
            <a:t>SO</a:t>
          </a:r>
          <a:r>
            <a:rPr lang="en-GB" baseline="-25000" noProof="0" dirty="0"/>
            <a:t>4</a:t>
          </a:r>
          <a:br>
            <a:rPr lang="en-GB" noProof="0" dirty="0"/>
          </a:br>
          <a:r>
            <a:rPr lang="en-GB" noProof="0" dirty="0"/>
            <a:t>(3:2)</a:t>
          </a:r>
        </a:p>
      </dgm:t>
    </dgm:pt>
    <dgm:pt modelId="{DF25EAC2-21D9-45F7-941F-FCACA4755E40}" type="parTrans" cxnId="{12A2987B-C620-4156-B913-1EACCA586701}">
      <dgm:prSet/>
      <dgm:spPr/>
      <dgm:t>
        <a:bodyPr/>
        <a:lstStyle/>
        <a:p>
          <a:endParaRPr lang="it-IT"/>
        </a:p>
      </dgm:t>
    </dgm:pt>
    <dgm:pt modelId="{9A6CA8E9-0DA8-4459-9DBE-850AA3878502}" type="sibTrans" cxnId="{12A2987B-C620-4156-B913-1EACCA586701}">
      <dgm:prSet/>
      <dgm:spPr/>
      <dgm:t>
        <a:bodyPr/>
        <a:lstStyle/>
        <a:p>
          <a:endParaRPr lang="it-IT"/>
        </a:p>
      </dgm:t>
    </dgm:pt>
    <dgm:pt modelId="{E1674CD5-CCEC-4D44-B22E-AEEC73837F3A}">
      <dgm:prSet/>
      <dgm:spPr/>
      <dgm:t>
        <a:bodyPr/>
        <a:lstStyle/>
        <a:p>
          <a:r>
            <a:rPr lang="en-GB" noProof="0" dirty="0"/>
            <a:t>1 h at 30 C°</a:t>
          </a:r>
        </a:p>
      </dgm:t>
    </dgm:pt>
    <dgm:pt modelId="{7B2CE138-D50B-4AE2-B20B-457C8DB8B12A}" type="parTrans" cxnId="{CB346072-AF62-4287-8329-12CD19BD7D2F}">
      <dgm:prSet/>
      <dgm:spPr/>
      <dgm:t>
        <a:bodyPr/>
        <a:lstStyle/>
        <a:p>
          <a:endParaRPr lang="it-IT"/>
        </a:p>
      </dgm:t>
    </dgm:pt>
    <dgm:pt modelId="{AC7CFF6A-4A1D-43C7-9487-EDEDA2D952EA}" type="sibTrans" cxnId="{CB346072-AF62-4287-8329-12CD19BD7D2F}">
      <dgm:prSet/>
      <dgm:spPr/>
      <dgm:t>
        <a:bodyPr/>
        <a:lstStyle/>
        <a:p>
          <a:endParaRPr lang="it-IT"/>
        </a:p>
      </dgm:t>
    </dgm:pt>
    <dgm:pt modelId="{EFEC86CE-DC9E-4FD5-B5F5-9F4C87A6CF08}">
      <dgm:prSet/>
      <dgm:spPr/>
      <dgm:t>
        <a:bodyPr/>
        <a:lstStyle/>
        <a:p>
          <a:r>
            <a:rPr lang="en-GB" noProof="0" dirty="0"/>
            <a:t>0,5 h at 60 C°</a:t>
          </a:r>
        </a:p>
      </dgm:t>
    </dgm:pt>
    <dgm:pt modelId="{DECB8F76-BB0D-466B-A90B-4E93E3627616}" type="parTrans" cxnId="{CCA75BA3-490D-43E4-81BB-9F7C7F31C48C}">
      <dgm:prSet/>
      <dgm:spPr/>
      <dgm:t>
        <a:bodyPr/>
        <a:lstStyle/>
        <a:p>
          <a:endParaRPr lang="it-IT"/>
        </a:p>
      </dgm:t>
    </dgm:pt>
    <dgm:pt modelId="{DA10A578-C31D-4F46-8544-F8BC767F225B}" type="sibTrans" cxnId="{CCA75BA3-490D-43E4-81BB-9F7C7F31C48C}">
      <dgm:prSet/>
      <dgm:spPr/>
      <dgm:t>
        <a:bodyPr/>
        <a:lstStyle/>
        <a:p>
          <a:endParaRPr lang="it-IT"/>
        </a:p>
      </dgm:t>
    </dgm:pt>
    <dgm:pt modelId="{0916C03B-3C45-4E9E-99FA-AB7C6400B375}">
      <dgm:prSet phldrT="[Testo]"/>
      <dgm:spPr/>
      <dgm:t>
        <a:bodyPr/>
        <a:lstStyle/>
        <a:p>
          <a:r>
            <a:rPr lang="en-GB" noProof="0" dirty="0"/>
            <a:t>Relieves stresses, increases grain size</a:t>
          </a:r>
        </a:p>
      </dgm:t>
    </dgm:pt>
    <dgm:pt modelId="{E0C9AE86-1602-4B2E-9412-C2DC5020549A}" type="parTrans" cxnId="{036E7F87-FB8B-4F3F-BB06-AF1285EA09A0}">
      <dgm:prSet/>
      <dgm:spPr/>
      <dgm:t>
        <a:bodyPr/>
        <a:lstStyle/>
        <a:p>
          <a:endParaRPr lang="it-IT"/>
        </a:p>
      </dgm:t>
    </dgm:pt>
    <dgm:pt modelId="{15DA23D9-659A-4D00-9B3D-BEDF7A4799D6}" type="sibTrans" cxnId="{036E7F87-FB8B-4F3F-BB06-AF1285EA09A0}">
      <dgm:prSet/>
      <dgm:spPr/>
      <dgm:t>
        <a:bodyPr/>
        <a:lstStyle/>
        <a:p>
          <a:endParaRPr lang="it-IT"/>
        </a:p>
      </dgm:t>
    </dgm:pt>
    <dgm:pt modelId="{8FA86AC3-75BF-4D34-A0EF-8177AD7B61A6}">
      <dgm:prSet/>
      <dgm:spPr/>
      <dgm:t>
        <a:bodyPr/>
        <a:lstStyle/>
        <a:p>
          <a:r>
            <a:rPr lang="en-GB" noProof="0" dirty="0"/>
            <a:t>Achieves a mirror-like surface, minimising losses and improving uniformity.</a:t>
          </a:r>
        </a:p>
      </dgm:t>
    </dgm:pt>
    <dgm:pt modelId="{8B9D48D6-2B1A-4084-9D7D-F09196161728}" type="parTrans" cxnId="{99F97D84-998E-4BA0-BF17-F61D94169CB3}">
      <dgm:prSet/>
      <dgm:spPr/>
      <dgm:t>
        <a:bodyPr/>
        <a:lstStyle/>
        <a:p>
          <a:endParaRPr lang="it-IT"/>
        </a:p>
      </dgm:t>
    </dgm:pt>
    <dgm:pt modelId="{4E60BC96-5064-49C3-94BA-F8EE6EE198F7}" type="sibTrans" cxnId="{99F97D84-998E-4BA0-BF17-F61D94169CB3}">
      <dgm:prSet/>
      <dgm:spPr/>
      <dgm:t>
        <a:bodyPr/>
        <a:lstStyle/>
        <a:p>
          <a:endParaRPr lang="it-IT"/>
        </a:p>
      </dgm:t>
    </dgm:pt>
    <dgm:pt modelId="{0FCC9680-F713-4C70-B287-29BF3EF71380}">
      <dgm:prSet phldrT="[Testo]"/>
      <dgm:spPr/>
      <dgm:t>
        <a:bodyPr/>
        <a:lstStyle/>
        <a:p>
          <a:r>
            <a:rPr lang="en-GB" noProof="0" dirty="0"/>
            <a:t>Removes surface damage and roughness, critical for low surface resistance.</a:t>
          </a:r>
        </a:p>
      </dgm:t>
    </dgm:pt>
    <dgm:pt modelId="{99401D81-B332-42EC-B224-AA8EDB8F1808}" type="parTrans" cxnId="{0F79DFEA-30CE-492C-ADD4-C98BE7AC1C91}">
      <dgm:prSet/>
      <dgm:spPr/>
      <dgm:t>
        <a:bodyPr/>
        <a:lstStyle/>
        <a:p>
          <a:endParaRPr lang="it-IT"/>
        </a:p>
      </dgm:t>
    </dgm:pt>
    <dgm:pt modelId="{E1E77C7A-24B3-42E2-BD21-7793CE1EC8C2}" type="sibTrans" cxnId="{0F79DFEA-30CE-492C-ADD4-C98BE7AC1C91}">
      <dgm:prSet/>
      <dgm:spPr/>
      <dgm:t>
        <a:bodyPr/>
        <a:lstStyle/>
        <a:p>
          <a:endParaRPr lang="it-IT"/>
        </a:p>
      </dgm:t>
    </dgm:pt>
    <dgm:pt modelId="{3EA013DA-BD5A-4029-AB48-5AB566B1B7B3}">
      <dgm:prSet phldrT="[Testo]"/>
      <dgm:spPr/>
      <dgm:t>
        <a:bodyPr/>
        <a:lstStyle/>
        <a:p>
          <a:r>
            <a:rPr lang="it-IT" noProof="0" dirty="0"/>
            <a:t>N</a:t>
          </a:r>
          <a:r>
            <a:rPr lang="it-IT" baseline="-25000" noProof="0" dirty="0"/>
            <a:t>2</a:t>
          </a:r>
          <a:r>
            <a:rPr lang="it-IT" noProof="0" dirty="0"/>
            <a:t> </a:t>
          </a:r>
          <a:r>
            <a:rPr lang="it-IT" noProof="0" dirty="0" err="1"/>
            <a:t>atmosphere</a:t>
          </a:r>
          <a:endParaRPr lang="en-GB" noProof="0" dirty="0"/>
        </a:p>
      </dgm:t>
    </dgm:pt>
    <dgm:pt modelId="{6E6A7AFA-A431-42C8-91E1-53CCA59D0A9A}" type="parTrans" cxnId="{374FB1BF-307E-4717-8413-06C058AE9E05}">
      <dgm:prSet/>
      <dgm:spPr/>
      <dgm:t>
        <a:bodyPr/>
        <a:lstStyle/>
        <a:p>
          <a:endParaRPr lang="it-IT"/>
        </a:p>
      </dgm:t>
    </dgm:pt>
    <dgm:pt modelId="{D3E1156E-D06A-4D1A-B25E-39AFBB4A5305}" type="sibTrans" cxnId="{374FB1BF-307E-4717-8413-06C058AE9E05}">
      <dgm:prSet/>
      <dgm:spPr/>
      <dgm:t>
        <a:bodyPr/>
        <a:lstStyle/>
        <a:p>
          <a:endParaRPr lang="it-IT"/>
        </a:p>
      </dgm:t>
    </dgm:pt>
    <dgm:pt modelId="{EB6AD410-CEE1-41FC-BB59-5733D902DA6B}" type="pres">
      <dgm:prSet presAssocID="{27E8FCF8-E673-4E83-9E15-BFB9F1219F80}" presName="linearFlow" presStyleCnt="0">
        <dgm:presLayoutVars>
          <dgm:dir/>
          <dgm:animLvl val="lvl"/>
          <dgm:resizeHandles val="exact"/>
        </dgm:presLayoutVars>
      </dgm:prSet>
      <dgm:spPr/>
    </dgm:pt>
    <dgm:pt modelId="{8B226D51-E3B2-44DC-80A0-18C18B66DBC4}" type="pres">
      <dgm:prSet presAssocID="{62CBD2F7-0FA9-4EB7-9CBD-F9FD2E2220FA}" presName="composite" presStyleCnt="0"/>
      <dgm:spPr/>
    </dgm:pt>
    <dgm:pt modelId="{EA370F96-C570-40B0-BAB4-99F24ACFC067}" type="pres">
      <dgm:prSet presAssocID="{62CBD2F7-0FA9-4EB7-9CBD-F9FD2E2220FA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9F7ED7-C6EF-4A10-BA4E-0E9D3142C65F}" type="pres">
      <dgm:prSet presAssocID="{62CBD2F7-0FA9-4EB7-9CBD-F9FD2E2220FA}" presName="parSh" presStyleLbl="node1" presStyleIdx="0" presStyleCnt="4"/>
      <dgm:spPr/>
    </dgm:pt>
    <dgm:pt modelId="{CD08953F-C3CB-4EC8-BB2E-343FDB2955BC}" type="pres">
      <dgm:prSet presAssocID="{62CBD2F7-0FA9-4EB7-9CBD-F9FD2E2220FA}" presName="desTx" presStyleLbl="fgAcc1" presStyleIdx="0" presStyleCnt="4">
        <dgm:presLayoutVars>
          <dgm:bulletEnabled val="1"/>
        </dgm:presLayoutVars>
      </dgm:prSet>
      <dgm:spPr/>
    </dgm:pt>
    <dgm:pt modelId="{DE8A996C-0388-48FB-ABD0-C0262CC73338}" type="pres">
      <dgm:prSet presAssocID="{606CFCE6-7708-4CE8-829A-033BC4CF160A}" presName="sibTrans" presStyleLbl="sibTrans2D1" presStyleIdx="0" presStyleCnt="3"/>
      <dgm:spPr/>
    </dgm:pt>
    <dgm:pt modelId="{E35593A0-13CF-4783-8FD7-6651546B5F1C}" type="pres">
      <dgm:prSet presAssocID="{606CFCE6-7708-4CE8-829A-033BC4CF160A}" presName="connTx" presStyleLbl="sibTrans2D1" presStyleIdx="0" presStyleCnt="3"/>
      <dgm:spPr/>
    </dgm:pt>
    <dgm:pt modelId="{7CEE4057-5824-4194-BD99-A6805E7DE22F}" type="pres">
      <dgm:prSet presAssocID="{7C0FAAAB-BEEA-4D7E-9864-DC50AE02F528}" presName="composite" presStyleCnt="0"/>
      <dgm:spPr/>
    </dgm:pt>
    <dgm:pt modelId="{F45C929F-5B66-4048-A017-4B643AAD97A6}" type="pres">
      <dgm:prSet presAssocID="{7C0FAAAB-BEEA-4D7E-9864-DC50AE02F528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305B41B-0C0C-461A-B748-A52037B96B10}" type="pres">
      <dgm:prSet presAssocID="{7C0FAAAB-BEEA-4D7E-9864-DC50AE02F528}" presName="parSh" presStyleLbl="node1" presStyleIdx="1" presStyleCnt="4"/>
      <dgm:spPr/>
    </dgm:pt>
    <dgm:pt modelId="{A6C15781-16D6-4CA1-B9B3-AAB428517EF8}" type="pres">
      <dgm:prSet presAssocID="{7C0FAAAB-BEEA-4D7E-9864-DC50AE02F528}" presName="desTx" presStyleLbl="fgAcc1" presStyleIdx="1" presStyleCnt="4">
        <dgm:presLayoutVars>
          <dgm:bulletEnabled val="1"/>
        </dgm:presLayoutVars>
      </dgm:prSet>
      <dgm:spPr/>
    </dgm:pt>
    <dgm:pt modelId="{CE2D204F-9E44-4A7A-9C58-3EF7F7417D0B}" type="pres">
      <dgm:prSet presAssocID="{C1E361C5-BFE0-4C70-9B79-33CBB9BF6472}" presName="sibTrans" presStyleLbl="sibTrans2D1" presStyleIdx="1" presStyleCnt="3"/>
      <dgm:spPr/>
    </dgm:pt>
    <dgm:pt modelId="{73A381AF-9617-4360-85D9-A2EEC7A988C3}" type="pres">
      <dgm:prSet presAssocID="{C1E361C5-BFE0-4C70-9B79-33CBB9BF6472}" presName="connTx" presStyleLbl="sibTrans2D1" presStyleIdx="1" presStyleCnt="3"/>
      <dgm:spPr/>
    </dgm:pt>
    <dgm:pt modelId="{3CB6380B-DE0B-4396-9CD4-34A1B15EEEFC}" type="pres">
      <dgm:prSet presAssocID="{5917ECFC-C36B-4404-AB95-CD797F934484}" presName="composite" presStyleCnt="0"/>
      <dgm:spPr/>
    </dgm:pt>
    <dgm:pt modelId="{E6A70CC9-766E-4FEC-B2C3-0D304F9A41B3}" type="pres">
      <dgm:prSet presAssocID="{5917ECFC-C36B-4404-AB95-CD797F934484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636B9FE-B402-4405-A58B-73E576CF2CA1}" type="pres">
      <dgm:prSet presAssocID="{5917ECFC-C36B-4404-AB95-CD797F934484}" presName="parSh" presStyleLbl="node1" presStyleIdx="2" presStyleCnt="4"/>
      <dgm:spPr/>
    </dgm:pt>
    <dgm:pt modelId="{32AF9A34-50D9-420D-BEA8-1E0799A91987}" type="pres">
      <dgm:prSet presAssocID="{5917ECFC-C36B-4404-AB95-CD797F934484}" presName="desTx" presStyleLbl="fgAcc1" presStyleIdx="2" presStyleCnt="4">
        <dgm:presLayoutVars>
          <dgm:bulletEnabled val="1"/>
        </dgm:presLayoutVars>
      </dgm:prSet>
      <dgm:spPr/>
    </dgm:pt>
    <dgm:pt modelId="{548997AD-C134-404B-8C75-BF23711CBEC8}" type="pres">
      <dgm:prSet presAssocID="{924F4FC3-529D-40B8-BEC7-9687D9506FA8}" presName="sibTrans" presStyleLbl="sibTrans2D1" presStyleIdx="2" presStyleCnt="3"/>
      <dgm:spPr/>
    </dgm:pt>
    <dgm:pt modelId="{09C0591C-54BE-4AC9-ABFB-D5B0E091C3A8}" type="pres">
      <dgm:prSet presAssocID="{924F4FC3-529D-40B8-BEC7-9687D9506FA8}" presName="connTx" presStyleLbl="sibTrans2D1" presStyleIdx="2" presStyleCnt="3"/>
      <dgm:spPr/>
    </dgm:pt>
    <dgm:pt modelId="{F6BAD8C3-B2FA-40B4-85C1-520C2632E827}" type="pres">
      <dgm:prSet presAssocID="{9193A16C-A384-4C2F-85F7-E27EE8AD5D90}" presName="composite" presStyleCnt="0"/>
      <dgm:spPr/>
    </dgm:pt>
    <dgm:pt modelId="{C3658FD0-54EC-4B2E-B14B-28C960C0AABB}" type="pres">
      <dgm:prSet presAssocID="{9193A16C-A384-4C2F-85F7-E27EE8AD5D90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291D69F-EECB-4F21-8609-A3F7508EDC43}" type="pres">
      <dgm:prSet presAssocID="{9193A16C-A384-4C2F-85F7-E27EE8AD5D90}" presName="parSh" presStyleLbl="node1" presStyleIdx="3" presStyleCnt="4"/>
      <dgm:spPr/>
    </dgm:pt>
    <dgm:pt modelId="{44592352-1D7B-4C76-B7B6-EF7AE4E6EDCA}" type="pres">
      <dgm:prSet presAssocID="{9193A16C-A384-4C2F-85F7-E27EE8AD5D90}" presName="desTx" presStyleLbl="fgAcc1" presStyleIdx="3" presStyleCnt="4" custLinFactNeighborX="-1768" custLinFactNeighborY="42">
        <dgm:presLayoutVars>
          <dgm:bulletEnabled val="1"/>
        </dgm:presLayoutVars>
      </dgm:prSet>
      <dgm:spPr/>
    </dgm:pt>
  </dgm:ptLst>
  <dgm:cxnLst>
    <dgm:cxn modelId="{E09F250A-A884-46DD-9F7E-A352FA232AC2}" type="presOf" srcId="{62CBD2F7-0FA9-4EB7-9CBD-F9FD2E2220FA}" destId="{EA370F96-C570-40B0-BAB4-99F24ACFC067}" srcOrd="0" destOrd="0" presId="urn:microsoft.com/office/officeart/2005/8/layout/process3"/>
    <dgm:cxn modelId="{0B9ABB0A-7189-4541-83D0-54113950E17E}" type="presOf" srcId="{924F4FC3-529D-40B8-BEC7-9687D9506FA8}" destId="{548997AD-C134-404B-8C75-BF23711CBEC8}" srcOrd="0" destOrd="0" presId="urn:microsoft.com/office/officeart/2005/8/layout/process3"/>
    <dgm:cxn modelId="{7A65EF14-E98C-44B2-A0B1-359AD58BBA93}" type="presOf" srcId="{7D369055-059B-4782-8458-6C0E0521D7E9}" destId="{44592352-1D7B-4C76-B7B6-EF7AE4E6EDCA}" srcOrd="0" destOrd="0" presId="urn:microsoft.com/office/officeart/2005/8/layout/process3"/>
    <dgm:cxn modelId="{EAA99424-2959-4F38-B0E5-357ED6DF48DE}" type="presOf" srcId="{8FA86AC3-75BF-4D34-A0EF-8177AD7B61A6}" destId="{44592352-1D7B-4C76-B7B6-EF7AE4E6EDCA}" srcOrd="0" destOrd="3" presId="urn:microsoft.com/office/officeart/2005/8/layout/process3"/>
    <dgm:cxn modelId="{7318EA2E-0DF8-4AA1-AB7F-DADAF41C36BC}" srcId="{7C0FAAAB-BEEA-4D7E-9864-DC50AE02F528}" destId="{7C210811-B65D-473B-BACD-A15F10441B1D}" srcOrd="0" destOrd="0" parTransId="{555198A8-D7B9-47ED-8B95-CA942EC1BCFA}" sibTransId="{3DD9A154-3F83-44B8-96E2-061553E0096C}"/>
    <dgm:cxn modelId="{F2999E30-39EC-450E-A0FA-A6DC15AB31CD}" type="presOf" srcId="{2DAB0A42-DF93-4285-83A2-9284FBEBFCFD}" destId="{CD08953F-C3CB-4EC8-BB2E-343FDB2955BC}" srcOrd="0" destOrd="0" presId="urn:microsoft.com/office/officeart/2005/8/layout/process3"/>
    <dgm:cxn modelId="{CD47B838-95BE-434D-AAE2-D4EAA1662A4A}" type="presOf" srcId="{C1E361C5-BFE0-4C70-9B79-33CBB9BF6472}" destId="{73A381AF-9617-4360-85D9-A2EEC7A988C3}" srcOrd="1" destOrd="0" presId="urn:microsoft.com/office/officeart/2005/8/layout/process3"/>
    <dgm:cxn modelId="{D208A640-6426-4336-8AE0-8214E75DDDE6}" type="presOf" srcId="{27E8FCF8-E673-4E83-9E15-BFB9F1219F80}" destId="{EB6AD410-CEE1-41FC-BB59-5733D902DA6B}" srcOrd="0" destOrd="0" presId="urn:microsoft.com/office/officeart/2005/8/layout/process3"/>
    <dgm:cxn modelId="{3A008242-781B-4895-A13F-B6F210513D1A}" type="presOf" srcId="{62CBD2F7-0FA9-4EB7-9CBD-F9FD2E2220FA}" destId="{3C9F7ED7-C6EF-4A10-BA4E-0E9D3142C65F}" srcOrd="1" destOrd="0" presId="urn:microsoft.com/office/officeart/2005/8/layout/process3"/>
    <dgm:cxn modelId="{0A9BC446-1E53-4135-BC7C-010AEF8812C2}" type="presOf" srcId="{C1E361C5-BFE0-4C70-9B79-33CBB9BF6472}" destId="{CE2D204F-9E44-4A7A-9C58-3EF7F7417D0B}" srcOrd="0" destOrd="0" presId="urn:microsoft.com/office/officeart/2005/8/layout/process3"/>
    <dgm:cxn modelId="{3265094A-52C7-46F0-94CE-BB3FE7039013}" type="presOf" srcId="{9193A16C-A384-4C2F-85F7-E27EE8AD5D90}" destId="{C3658FD0-54EC-4B2E-B14B-28C960C0AABB}" srcOrd="0" destOrd="0" presId="urn:microsoft.com/office/officeart/2005/8/layout/process3"/>
    <dgm:cxn modelId="{A7175650-E39B-4BA1-BFA2-892ACB036D3B}" srcId="{27E8FCF8-E673-4E83-9E15-BFB9F1219F80}" destId="{62CBD2F7-0FA9-4EB7-9CBD-F9FD2E2220FA}" srcOrd="0" destOrd="0" parTransId="{C7050A53-02C2-4BA7-B62D-C4395A0335AC}" sibTransId="{606CFCE6-7708-4CE8-829A-033BC4CF160A}"/>
    <dgm:cxn modelId="{58456C51-0F52-48C2-87F7-4EA3E45F5212}" type="presOf" srcId="{FFD3B7F8-B138-4670-A394-7D00B6E5F839}" destId="{32AF9A34-50D9-420D-BEA8-1E0799A91987}" srcOrd="0" destOrd="0" presId="urn:microsoft.com/office/officeart/2005/8/layout/process3"/>
    <dgm:cxn modelId="{8AB7D957-3803-472B-BB66-217747EB6E43}" type="presOf" srcId="{606CFCE6-7708-4CE8-829A-033BC4CF160A}" destId="{DE8A996C-0388-48FB-ABD0-C0262CC73338}" srcOrd="0" destOrd="0" presId="urn:microsoft.com/office/officeart/2005/8/layout/process3"/>
    <dgm:cxn modelId="{0F56415E-0B50-43D1-BCB6-3DBA821316B7}" srcId="{27E8FCF8-E673-4E83-9E15-BFB9F1219F80}" destId="{7C0FAAAB-BEEA-4D7E-9864-DC50AE02F528}" srcOrd="1" destOrd="0" parTransId="{9E63072A-C543-4585-877D-9D4EFBB42D1E}" sibTransId="{C1E361C5-BFE0-4C70-9B79-33CBB9BF6472}"/>
    <dgm:cxn modelId="{3A21AD65-ACA7-47DA-93CE-E7EDB93F89E9}" srcId="{62CBD2F7-0FA9-4EB7-9CBD-F9FD2E2220FA}" destId="{2DAB0A42-DF93-4285-83A2-9284FBEBFCFD}" srcOrd="0" destOrd="0" parTransId="{F77DBB2E-C3DF-4BD6-8306-AA929C02BCFC}" sibTransId="{D0CDB866-83A9-4623-9239-E5F73208027A}"/>
    <dgm:cxn modelId="{F49CFF6E-D23C-4DF0-9F3D-4873F092E75B}" type="presOf" srcId="{7C0FAAAB-BEEA-4D7E-9864-DC50AE02F528}" destId="{F45C929F-5B66-4048-A017-4B643AAD97A6}" srcOrd="0" destOrd="0" presId="urn:microsoft.com/office/officeart/2005/8/layout/process3"/>
    <dgm:cxn modelId="{CB346072-AF62-4287-8329-12CD19BD7D2F}" srcId="{9193A16C-A384-4C2F-85F7-E27EE8AD5D90}" destId="{E1674CD5-CCEC-4D44-B22E-AEEC73837F3A}" srcOrd="1" destOrd="0" parTransId="{7B2CE138-D50B-4AE2-B20B-457C8DB8B12A}" sibTransId="{AC7CFF6A-4A1D-43C7-9487-EDEDA2D952EA}"/>
    <dgm:cxn modelId="{EEDD407B-25CB-4B6F-8D30-FEC8E679BDBB}" type="presOf" srcId="{5917ECFC-C36B-4404-AB95-CD797F934484}" destId="{D636B9FE-B402-4405-A58B-73E576CF2CA1}" srcOrd="1" destOrd="0" presId="urn:microsoft.com/office/officeart/2005/8/layout/process3"/>
    <dgm:cxn modelId="{12A2987B-C620-4156-B913-1EACCA586701}" srcId="{9193A16C-A384-4C2F-85F7-E27EE8AD5D90}" destId="{7D369055-059B-4782-8458-6C0E0521D7E9}" srcOrd="0" destOrd="0" parTransId="{DF25EAC2-21D9-45F7-941F-FCACA4755E40}" sibTransId="{9A6CA8E9-0DA8-4459-9DBE-850AA3878502}"/>
    <dgm:cxn modelId="{DA785480-86C4-4EF2-BCBF-C28DF515AD4F}" type="presOf" srcId="{7C0FAAAB-BEEA-4D7E-9864-DC50AE02F528}" destId="{0305B41B-0C0C-461A-B748-A52037B96B10}" srcOrd="1" destOrd="0" presId="urn:microsoft.com/office/officeart/2005/8/layout/process3"/>
    <dgm:cxn modelId="{99F97D84-998E-4BA0-BF17-F61D94169CB3}" srcId="{9193A16C-A384-4C2F-85F7-E27EE8AD5D90}" destId="{8FA86AC3-75BF-4D34-A0EF-8177AD7B61A6}" srcOrd="3" destOrd="0" parTransId="{8B9D48D6-2B1A-4084-9D7D-F09196161728}" sibTransId="{4E60BC96-5064-49C3-94BA-F8EE6EE198F7}"/>
    <dgm:cxn modelId="{1DE38485-6919-4E6B-BA8B-82311F09F71F}" type="presOf" srcId="{5917ECFC-C36B-4404-AB95-CD797F934484}" destId="{E6A70CC9-766E-4FEC-B2C3-0D304F9A41B3}" srcOrd="0" destOrd="0" presId="urn:microsoft.com/office/officeart/2005/8/layout/process3"/>
    <dgm:cxn modelId="{8BEC6287-9081-4C90-9462-1EF9E3F81731}" type="presOf" srcId="{924F4FC3-529D-40B8-BEC7-9687D9506FA8}" destId="{09C0591C-54BE-4AC9-ABFB-D5B0E091C3A8}" srcOrd="1" destOrd="0" presId="urn:microsoft.com/office/officeart/2005/8/layout/process3"/>
    <dgm:cxn modelId="{036E7F87-FB8B-4F3F-BB06-AF1285EA09A0}" srcId="{5917ECFC-C36B-4404-AB95-CD797F934484}" destId="{0916C03B-3C45-4E9E-99FA-AB7C6400B375}" srcOrd="2" destOrd="0" parTransId="{E0C9AE86-1602-4B2E-9412-C2DC5020549A}" sibTransId="{15DA23D9-659A-4D00-9B3D-BEDF7A4799D6}"/>
    <dgm:cxn modelId="{CCA75BA3-490D-43E4-81BB-9F7C7F31C48C}" srcId="{9193A16C-A384-4C2F-85F7-E27EE8AD5D90}" destId="{EFEC86CE-DC9E-4FD5-B5F5-9F4C87A6CF08}" srcOrd="2" destOrd="0" parTransId="{DECB8F76-BB0D-466B-A90B-4E93E3627616}" sibTransId="{DA10A578-C31D-4F46-8544-F8BC767F225B}"/>
    <dgm:cxn modelId="{1DD5DBA4-BA5E-47DA-BB05-578E2D6CCD76}" type="presOf" srcId="{EFEC86CE-DC9E-4FD5-B5F5-9F4C87A6CF08}" destId="{44592352-1D7B-4C76-B7B6-EF7AE4E6EDCA}" srcOrd="0" destOrd="2" presId="urn:microsoft.com/office/officeart/2005/8/layout/process3"/>
    <dgm:cxn modelId="{B606F4AE-5D35-4F68-9D2B-FBE9CF5D3550}" type="presOf" srcId="{606CFCE6-7708-4CE8-829A-033BC4CF160A}" destId="{E35593A0-13CF-4783-8FD7-6651546B5F1C}" srcOrd="1" destOrd="0" presId="urn:microsoft.com/office/officeart/2005/8/layout/process3"/>
    <dgm:cxn modelId="{8E708BB3-A09C-4F70-B8A0-C1AD13E20A6B}" type="presOf" srcId="{7C210811-B65D-473B-BACD-A15F10441B1D}" destId="{A6C15781-16D6-4CA1-B9B3-AAB428517EF8}" srcOrd="0" destOrd="0" presId="urn:microsoft.com/office/officeart/2005/8/layout/process3"/>
    <dgm:cxn modelId="{6F033BB7-4BF3-457B-B933-F4E1A2B92B06}" srcId="{27E8FCF8-E673-4E83-9E15-BFB9F1219F80}" destId="{9193A16C-A384-4C2F-85F7-E27EE8AD5D90}" srcOrd="3" destOrd="0" parTransId="{B965A959-B471-419D-8E7A-731D99FEA42E}" sibTransId="{259279A3-9F9C-427E-84CD-494D03163981}"/>
    <dgm:cxn modelId="{374FB1BF-307E-4717-8413-06C058AE9E05}" srcId="{5917ECFC-C36B-4404-AB95-CD797F934484}" destId="{3EA013DA-BD5A-4029-AB48-5AB566B1B7B3}" srcOrd="1" destOrd="0" parTransId="{6E6A7AFA-A431-42C8-91E1-53CCA59D0A9A}" sibTransId="{D3E1156E-D06A-4D1A-B25E-39AFBB4A5305}"/>
    <dgm:cxn modelId="{9CDA26CA-5CD4-41A3-8DBF-A4C1EDCC96E2}" srcId="{27E8FCF8-E673-4E83-9E15-BFB9F1219F80}" destId="{5917ECFC-C36B-4404-AB95-CD797F934484}" srcOrd="2" destOrd="0" parTransId="{1FE1AC66-D8F0-4CA3-9F0E-B77277BB9031}" sibTransId="{924F4FC3-529D-40B8-BEC7-9687D9506FA8}"/>
    <dgm:cxn modelId="{EDC528D2-0F08-4395-851B-BFA6C5E7747B}" type="presOf" srcId="{3EA013DA-BD5A-4029-AB48-5AB566B1B7B3}" destId="{32AF9A34-50D9-420D-BEA8-1E0799A91987}" srcOrd="0" destOrd="1" presId="urn:microsoft.com/office/officeart/2005/8/layout/process3"/>
    <dgm:cxn modelId="{B974AADE-70B9-4FC6-B76F-073E51CF6508}" srcId="{5917ECFC-C36B-4404-AB95-CD797F934484}" destId="{FFD3B7F8-B138-4670-A394-7D00B6E5F839}" srcOrd="0" destOrd="0" parTransId="{B6D36612-F677-41A1-9356-0F3EF1CBF413}" sibTransId="{5C95A17B-5484-4B2C-8E5E-ABE27984CB75}"/>
    <dgm:cxn modelId="{7B8E74E6-5E4A-47F8-96C5-D65F39EB8836}" type="presOf" srcId="{9193A16C-A384-4C2F-85F7-E27EE8AD5D90}" destId="{D291D69F-EECB-4F21-8609-A3F7508EDC43}" srcOrd="1" destOrd="0" presId="urn:microsoft.com/office/officeart/2005/8/layout/process3"/>
    <dgm:cxn modelId="{0F79DFEA-30CE-492C-ADD4-C98BE7AC1C91}" srcId="{7C0FAAAB-BEEA-4D7E-9864-DC50AE02F528}" destId="{0FCC9680-F713-4C70-B287-29BF3EF71380}" srcOrd="1" destOrd="0" parTransId="{99401D81-B332-42EC-B224-AA8EDB8F1808}" sibTransId="{E1E77C7A-24B3-42E2-BD21-7793CE1EC8C2}"/>
    <dgm:cxn modelId="{6E4696EC-157C-4BCA-BDF1-76E8BA47C237}" type="presOf" srcId="{0FCC9680-F713-4C70-B287-29BF3EF71380}" destId="{A6C15781-16D6-4CA1-B9B3-AAB428517EF8}" srcOrd="0" destOrd="1" presId="urn:microsoft.com/office/officeart/2005/8/layout/process3"/>
    <dgm:cxn modelId="{223125EE-DE6B-426D-A5FF-83CDAC132C96}" type="presOf" srcId="{0916C03B-3C45-4E9E-99FA-AB7C6400B375}" destId="{32AF9A34-50D9-420D-BEA8-1E0799A91987}" srcOrd="0" destOrd="2" presId="urn:microsoft.com/office/officeart/2005/8/layout/process3"/>
    <dgm:cxn modelId="{7EB345F2-F52D-4437-8BFB-02D094490BFD}" type="presOf" srcId="{E1674CD5-CCEC-4D44-B22E-AEEC73837F3A}" destId="{44592352-1D7B-4C76-B7B6-EF7AE4E6EDCA}" srcOrd="0" destOrd="1" presId="urn:microsoft.com/office/officeart/2005/8/layout/process3"/>
    <dgm:cxn modelId="{A0D02ECD-74D4-4447-9711-8D0B0AD1A053}" type="presParOf" srcId="{EB6AD410-CEE1-41FC-BB59-5733D902DA6B}" destId="{8B226D51-E3B2-44DC-80A0-18C18B66DBC4}" srcOrd="0" destOrd="0" presId="urn:microsoft.com/office/officeart/2005/8/layout/process3"/>
    <dgm:cxn modelId="{2B6757F8-B775-48BC-8982-1C6DBEEB1FAA}" type="presParOf" srcId="{8B226D51-E3B2-44DC-80A0-18C18B66DBC4}" destId="{EA370F96-C570-40B0-BAB4-99F24ACFC067}" srcOrd="0" destOrd="0" presId="urn:microsoft.com/office/officeart/2005/8/layout/process3"/>
    <dgm:cxn modelId="{A491B1FF-4A8A-40C9-B739-AEA36FA21192}" type="presParOf" srcId="{8B226D51-E3B2-44DC-80A0-18C18B66DBC4}" destId="{3C9F7ED7-C6EF-4A10-BA4E-0E9D3142C65F}" srcOrd="1" destOrd="0" presId="urn:microsoft.com/office/officeart/2005/8/layout/process3"/>
    <dgm:cxn modelId="{8CB2AB8B-D97B-43B4-A8DD-7332968B33E2}" type="presParOf" srcId="{8B226D51-E3B2-44DC-80A0-18C18B66DBC4}" destId="{CD08953F-C3CB-4EC8-BB2E-343FDB2955BC}" srcOrd="2" destOrd="0" presId="urn:microsoft.com/office/officeart/2005/8/layout/process3"/>
    <dgm:cxn modelId="{A35F3697-04ED-4769-8C02-5D6301A12D38}" type="presParOf" srcId="{EB6AD410-CEE1-41FC-BB59-5733D902DA6B}" destId="{DE8A996C-0388-48FB-ABD0-C0262CC73338}" srcOrd="1" destOrd="0" presId="urn:microsoft.com/office/officeart/2005/8/layout/process3"/>
    <dgm:cxn modelId="{388D32BF-E64D-482B-815A-5E61A061E277}" type="presParOf" srcId="{DE8A996C-0388-48FB-ABD0-C0262CC73338}" destId="{E35593A0-13CF-4783-8FD7-6651546B5F1C}" srcOrd="0" destOrd="0" presId="urn:microsoft.com/office/officeart/2005/8/layout/process3"/>
    <dgm:cxn modelId="{F3911F83-4243-441B-9D26-A447B46C67D2}" type="presParOf" srcId="{EB6AD410-CEE1-41FC-BB59-5733D902DA6B}" destId="{7CEE4057-5824-4194-BD99-A6805E7DE22F}" srcOrd="2" destOrd="0" presId="urn:microsoft.com/office/officeart/2005/8/layout/process3"/>
    <dgm:cxn modelId="{76752FCB-62E2-4B43-B106-4BF90EB0CCD4}" type="presParOf" srcId="{7CEE4057-5824-4194-BD99-A6805E7DE22F}" destId="{F45C929F-5B66-4048-A017-4B643AAD97A6}" srcOrd="0" destOrd="0" presId="urn:microsoft.com/office/officeart/2005/8/layout/process3"/>
    <dgm:cxn modelId="{75B5D3C5-4954-4B31-B0ED-70721EFC946C}" type="presParOf" srcId="{7CEE4057-5824-4194-BD99-A6805E7DE22F}" destId="{0305B41B-0C0C-461A-B748-A52037B96B10}" srcOrd="1" destOrd="0" presId="urn:microsoft.com/office/officeart/2005/8/layout/process3"/>
    <dgm:cxn modelId="{B326CFEA-563E-47FE-89C6-80796EE96FE6}" type="presParOf" srcId="{7CEE4057-5824-4194-BD99-A6805E7DE22F}" destId="{A6C15781-16D6-4CA1-B9B3-AAB428517EF8}" srcOrd="2" destOrd="0" presId="urn:microsoft.com/office/officeart/2005/8/layout/process3"/>
    <dgm:cxn modelId="{9FD70DED-7553-478C-9A28-611D23E0B817}" type="presParOf" srcId="{EB6AD410-CEE1-41FC-BB59-5733D902DA6B}" destId="{CE2D204F-9E44-4A7A-9C58-3EF7F7417D0B}" srcOrd="3" destOrd="0" presId="urn:microsoft.com/office/officeart/2005/8/layout/process3"/>
    <dgm:cxn modelId="{0D96CE11-5A76-4CB9-BBAE-F936EAF3575E}" type="presParOf" srcId="{CE2D204F-9E44-4A7A-9C58-3EF7F7417D0B}" destId="{73A381AF-9617-4360-85D9-A2EEC7A988C3}" srcOrd="0" destOrd="0" presId="urn:microsoft.com/office/officeart/2005/8/layout/process3"/>
    <dgm:cxn modelId="{84446EE8-BEB2-4D87-B861-A6BA1C7EF548}" type="presParOf" srcId="{EB6AD410-CEE1-41FC-BB59-5733D902DA6B}" destId="{3CB6380B-DE0B-4396-9CD4-34A1B15EEEFC}" srcOrd="4" destOrd="0" presId="urn:microsoft.com/office/officeart/2005/8/layout/process3"/>
    <dgm:cxn modelId="{E7B149DD-7AE9-48D6-B7AB-85DCE0F5DF7B}" type="presParOf" srcId="{3CB6380B-DE0B-4396-9CD4-34A1B15EEEFC}" destId="{E6A70CC9-766E-4FEC-B2C3-0D304F9A41B3}" srcOrd="0" destOrd="0" presId="urn:microsoft.com/office/officeart/2005/8/layout/process3"/>
    <dgm:cxn modelId="{B8D6D0F8-1068-4BD2-AC3C-C6C80A47535B}" type="presParOf" srcId="{3CB6380B-DE0B-4396-9CD4-34A1B15EEEFC}" destId="{D636B9FE-B402-4405-A58B-73E576CF2CA1}" srcOrd="1" destOrd="0" presId="urn:microsoft.com/office/officeart/2005/8/layout/process3"/>
    <dgm:cxn modelId="{D46139F8-5198-4792-86F6-5B3ED98C0A87}" type="presParOf" srcId="{3CB6380B-DE0B-4396-9CD4-34A1B15EEEFC}" destId="{32AF9A34-50D9-420D-BEA8-1E0799A91987}" srcOrd="2" destOrd="0" presId="urn:microsoft.com/office/officeart/2005/8/layout/process3"/>
    <dgm:cxn modelId="{42B15501-90BC-4E20-AF0D-FDE7FD86A305}" type="presParOf" srcId="{EB6AD410-CEE1-41FC-BB59-5733D902DA6B}" destId="{548997AD-C134-404B-8C75-BF23711CBEC8}" srcOrd="5" destOrd="0" presId="urn:microsoft.com/office/officeart/2005/8/layout/process3"/>
    <dgm:cxn modelId="{B06F740B-5BE9-4E14-AC7F-02C738762298}" type="presParOf" srcId="{548997AD-C134-404B-8C75-BF23711CBEC8}" destId="{09C0591C-54BE-4AC9-ABFB-D5B0E091C3A8}" srcOrd="0" destOrd="0" presId="urn:microsoft.com/office/officeart/2005/8/layout/process3"/>
    <dgm:cxn modelId="{810C68EB-8018-48AB-87CB-03DF4AD70746}" type="presParOf" srcId="{EB6AD410-CEE1-41FC-BB59-5733D902DA6B}" destId="{F6BAD8C3-B2FA-40B4-85C1-520C2632E827}" srcOrd="6" destOrd="0" presId="urn:microsoft.com/office/officeart/2005/8/layout/process3"/>
    <dgm:cxn modelId="{4179B27B-D729-44EA-8893-692460148F1F}" type="presParOf" srcId="{F6BAD8C3-B2FA-40B4-85C1-520C2632E827}" destId="{C3658FD0-54EC-4B2E-B14B-28C960C0AABB}" srcOrd="0" destOrd="0" presId="urn:microsoft.com/office/officeart/2005/8/layout/process3"/>
    <dgm:cxn modelId="{DED6DC8A-74F2-43AD-B7C1-0ACCF683507C}" type="presParOf" srcId="{F6BAD8C3-B2FA-40B4-85C1-520C2632E827}" destId="{D291D69F-EECB-4F21-8609-A3F7508EDC43}" srcOrd="1" destOrd="0" presId="urn:microsoft.com/office/officeart/2005/8/layout/process3"/>
    <dgm:cxn modelId="{E2DE70F6-32E9-46A5-9655-BEDCA7ED8A9E}" type="presParOf" srcId="{F6BAD8C3-B2FA-40B4-85C1-520C2632E827}" destId="{44592352-1D7B-4C76-B7B6-EF7AE4E6EDC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E8FCF8-E673-4E83-9E15-BFB9F1219F80}" type="doc">
      <dgm:prSet loTypeId="urn:microsoft.com/office/officeart/2005/8/layout/process3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62CBD2F7-0FA9-4EB7-9CBD-F9FD2E2220FA}">
      <dgm:prSet phldrT="[Testo]"/>
      <dgm:spPr/>
      <dgm:t>
        <a:bodyPr/>
        <a:lstStyle/>
        <a:p>
          <a:r>
            <a:rPr lang="en-GB" noProof="0" dirty="0"/>
            <a:t>Al SC cavity production</a:t>
          </a:r>
        </a:p>
      </dgm:t>
    </dgm:pt>
    <dgm:pt modelId="{C7050A53-02C2-4BA7-B62D-C4395A0335AC}" type="parTrans" cxnId="{A7175650-E39B-4BA1-BFA2-892ACB036D3B}">
      <dgm:prSet/>
      <dgm:spPr/>
      <dgm:t>
        <a:bodyPr/>
        <a:lstStyle/>
        <a:p>
          <a:endParaRPr lang="it-IT"/>
        </a:p>
      </dgm:t>
    </dgm:pt>
    <dgm:pt modelId="{606CFCE6-7708-4CE8-829A-033BC4CF160A}" type="sibTrans" cxnId="{A7175650-E39B-4BA1-BFA2-892ACB036D3B}">
      <dgm:prSet/>
      <dgm:spPr/>
      <dgm:t>
        <a:bodyPr/>
        <a:lstStyle/>
        <a:p>
          <a:endParaRPr lang="en-GB" noProof="0" dirty="0"/>
        </a:p>
      </dgm:t>
    </dgm:pt>
    <dgm:pt modelId="{2DAB0A42-DF93-4285-83A2-9284FBEBFCFD}">
      <dgm:prSet phldrT="[Testo]"/>
      <dgm:spPr/>
      <dgm:t>
        <a:bodyPr/>
        <a:lstStyle/>
        <a:p>
          <a:r>
            <a:rPr lang="en-GB" noProof="0" dirty="0"/>
            <a:t>Pure Al 5 N</a:t>
          </a:r>
          <a:br>
            <a:rPr lang="en-GB" noProof="0" dirty="0"/>
          </a:br>
          <a:br>
            <a:rPr lang="en-GB" noProof="0" dirty="0"/>
          </a:br>
          <a:endParaRPr lang="en-GB" noProof="0" dirty="0"/>
        </a:p>
      </dgm:t>
    </dgm:pt>
    <dgm:pt modelId="{F77DBB2E-C3DF-4BD6-8306-AA929C02BCFC}" type="parTrans" cxnId="{3A21AD65-ACA7-47DA-93CE-E7EDB93F89E9}">
      <dgm:prSet/>
      <dgm:spPr/>
      <dgm:t>
        <a:bodyPr/>
        <a:lstStyle/>
        <a:p>
          <a:endParaRPr lang="it-IT"/>
        </a:p>
      </dgm:t>
    </dgm:pt>
    <dgm:pt modelId="{D0CDB866-83A9-4623-9239-E5F73208027A}" type="sibTrans" cxnId="{3A21AD65-ACA7-47DA-93CE-E7EDB93F89E9}">
      <dgm:prSet/>
      <dgm:spPr/>
      <dgm:t>
        <a:bodyPr/>
        <a:lstStyle/>
        <a:p>
          <a:endParaRPr lang="it-IT"/>
        </a:p>
      </dgm:t>
    </dgm:pt>
    <dgm:pt modelId="{7C0FAAAB-BEEA-4D7E-9864-DC50AE02F528}">
      <dgm:prSet phldrT="[Testo]"/>
      <dgm:spPr/>
      <dgm:t>
        <a:bodyPr/>
        <a:lstStyle/>
        <a:p>
          <a:r>
            <a:rPr lang="en-GB" noProof="0" dirty="0"/>
            <a:t>Electropolishing</a:t>
          </a:r>
        </a:p>
      </dgm:t>
    </dgm:pt>
    <dgm:pt modelId="{9E63072A-C543-4585-877D-9D4EFBB42D1E}" type="parTrans" cxnId="{0F56415E-0B50-43D1-BCB6-3DBA821316B7}">
      <dgm:prSet/>
      <dgm:spPr/>
      <dgm:t>
        <a:bodyPr/>
        <a:lstStyle/>
        <a:p>
          <a:endParaRPr lang="it-IT"/>
        </a:p>
      </dgm:t>
    </dgm:pt>
    <dgm:pt modelId="{C1E361C5-BFE0-4C70-9B79-33CBB9BF6472}" type="sibTrans" cxnId="{0F56415E-0B50-43D1-BCB6-3DBA821316B7}">
      <dgm:prSet/>
      <dgm:spPr/>
      <dgm:t>
        <a:bodyPr/>
        <a:lstStyle/>
        <a:p>
          <a:endParaRPr lang="en-GB" noProof="0" dirty="0"/>
        </a:p>
      </dgm:t>
    </dgm:pt>
    <dgm:pt modelId="{7C210811-B65D-473B-BACD-A15F10441B1D}">
      <dgm:prSet phldrT="[Testo]"/>
      <dgm:spPr/>
      <dgm:t>
        <a:bodyPr/>
        <a:lstStyle/>
        <a:p>
          <a:r>
            <a:rPr lang="en-GB" noProof="0" dirty="0"/>
            <a:t>H</a:t>
          </a:r>
          <a:r>
            <a:rPr lang="en-GB" baseline="-25000" noProof="0" dirty="0"/>
            <a:t>3</a:t>
          </a:r>
          <a:r>
            <a:rPr lang="en-GB" noProof="0" dirty="0"/>
            <a:t>PO</a:t>
          </a:r>
          <a:r>
            <a:rPr lang="en-GB" baseline="-25000" noProof="0" dirty="0"/>
            <a:t>4</a:t>
          </a:r>
          <a:r>
            <a:rPr lang="en-GB" noProof="0" dirty="0"/>
            <a:t>:BuOAc</a:t>
          </a:r>
          <a:br>
            <a:rPr lang="en-GB" noProof="0" dirty="0"/>
          </a:br>
          <a:r>
            <a:rPr lang="en-GB" noProof="0" dirty="0"/>
            <a:t>(65:35)</a:t>
          </a:r>
        </a:p>
      </dgm:t>
    </dgm:pt>
    <dgm:pt modelId="{555198A8-D7B9-47ED-8B95-CA942EC1BCFA}" type="parTrans" cxnId="{7318EA2E-0DF8-4AA1-AB7F-DADAF41C36BC}">
      <dgm:prSet/>
      <dgm:spPr/>
      <dgm:t>
        <a:bodyPr/>
        <a:lstStyle/>
        <a:p>
          <a:endParaRPr lang="it-IT"/>
        </a:p>
      </dgm:t>
    </dgm:pt>
    <dgm:pt modelId="{3DD9A154-3F83-44B8-96E2-061553E0096C}" type="sibTrans" cxnId="{7318EA2E-0DF8-4AA1-AB7F-DADAF41C36BC}">
      <dgm:prSet/>
      <dgm:spPr/>
      <dgm:t>
        <a:bodyPr/>
        <a:lstStyle/>
        <a:p>
          <a:endParaRPr lang="it-IT"/>
        </a:p>
      </dgm:t>
    </dgm:pt>
    <dgm:pt modelId="{5917ECFC-C36B-4404-AB95-CD797F934484}">
      <dgm:prSet phldrT="[Testo]"/>
      <dgm:spPr/>
      <dgm:t>
        <a:bodyPr/>
        <a:lstStyle/>
        <a:p>
          <a:r>
            <a:rPr lang="en-GB" noProof="0" dirty="0"/>
            <a:t>Annealing</a:t>
          </a:r>
        </a:p>
      </dgm:t>
    </dgm:pt>
    <dgm:pt modelId="{1FE1AC66-D8F0-4CA3-9F0E-B77277BB9031}" type="parTrans" cxnId="{9CDA26CA-5CD4-41A3-8DBF-A4C1EDCC96E2}">
      <dgm:prSet/>
      <dgm:spPr/>
      <dgm:t>
        <a:bodyPr/>
        <a:lstStyle/>
        <a:p>
          <a:endParaRPr lang="it-IT"/>
        </a:p>
      </dgm:t>
    </dgm:pt>
    <dgm:pt modelId="{924F4FC3-529D-40B8-BEC7-9687D9506FA8}" type="sibTrans" cxnId="{9CDA26CA-5CD4-41A3-8DBF-A4C1EDCC96E2}">
      <dgm:prSet/>
      <dgm:spPr/>
      <dgm:t>
        <a:bodyPr/>
        <a:lstStyle/>
        <a:p>
          <a:endParaRPr lang="en-GB" noProof="0" dirty="0"/>
        </a:p>
      </dgm:t>
    </dgm:pt>
    <dgm:pt modelId="{FFD3B7F8-B138-4670-A394-7D00B6E5F839}">
      <dgm:prSet phldrT="[Testo]"/>
      <dgm:spPr/>
      <dgm:t>
        <a:bodyPr/>
        <a:lstStyle/>
        <a:p>
          <a:r>
            <a:rPr lang="en-GB" noProof="0" dirty="0"/>
            <a:t>6h/375 C°</a:t>
          </a:r>
        </a:p>
      </dgm:t>
    </dgm:pt>
    <dgm:pt modelId="{B6D36612-F677-41A1-9356-0F3EF1CBF413}" type="parTrans" cxnId="{B974AADE-70B9-4FC6-B76F-073E51CF6508}">
      <dgm:prSet/>
      <dgm:spPr/>
      <dgm:t>
        <a:bodyPr/>
        <a:lstStyle/>
        <a:p>
          <a:endParaRPr lang="it-IT"/>
        </a:p>
      </dgm:t>
    </dgm:pt>
    <dgm:pt modelId="{5C95A17B-5484-4B2C-8E5E-ABE27984CB75}" type="sibTrans" cxnId="{B974AADE-70B9-4FC6-B76F-073E51CF6508}">
      <dgm:prSet/>
      <dgm:spPr/>
      <dgm:t>
        <a:bodyPr/>
        <a:lstStyle/>
        <a:p>
          <a:endParaRPr lang="it-IT"/>
        </a:p>
      </dgm:t>
    </dgm:pt>
    <dgm:pt modelId="{9193A16C-A384-4C2F-85F7-E27EE8AD5D90}">
      <dgm:prSet phldrT="[Testo]"/>
      <dgm:spPr/>
      <dgm:t>
        <a:bodyPr/>
        <a:lstStyle/>
        <a:p>
          <a:r>
            <a:rPr lang="en-GB" noProof="0" dirty="0"/>
            <a:t>Fast EP</a:t>
          </a:r>
        </a:p>
      </dgm:t>
    </dgm:pt>
    <dgm:pt modelId="{B965A959-B471-419D-8E7A-731D99FEA42E}" type="parTrans" cxnId="{6F033BB7-4BF3-457B-B933-F4E1A2B92B06}">
      <dgm:prSet/>
      <dgm:spPr/>
      <dgm:t>
        <a:bodyPr/>
        <a:lstStyle/>
        <a:p>
          <a:endParaRPr lang="it-IT"/>
        </a:p>
      </dgm:t>
    </dgm:pt>
    <dgm:pt modelId="{259279A3-9F9C-427E-84CD-494D03163981}" type="sibTrans" cxnId="{6F033BB7-4BF3-457B-B933-F4E1A2B92B06}">
      <dgm:prSet/>
      <dgm:spPr/>
      <dgm:t>
        <a:bodyPr/>
        <a:lstStyle/>
        <a:p>
          <a:endParaRPr lang="it-IT"/>
        </a:p>
      </dgm:t>
    </dgm:pt>
    <dgm:pt modelId="{7D369055-059B-4782-8458-6C0E0521D7E9}">
      <dgm:prSet/>
      <dgm:spPr/>
      <dgm:t>
        <a:bodyPr/>
        <a:lstStyle/>
        <a:p>
          <a:r>
            <a:rPr lang="en-GB" noProof="0" dirty="0"/>
            <a:t>H</a:t>
          </a:r>
          <a:r>
            <a:rPr lang="en-GB" baseline="-25000" noProof="0" dirty="0"/>
            <a:t>3</a:t>
          </a:r>
          <a:r>
            <a:rPr lang="en-GB" noProof="0" dirty="0"/>
            <a:t>PO</a:t>
          </a:r>
          <a:r>
            <a:rPr lang="en-GB" baseline="-25000" noProof="0" dirty="0"/>
            <a:t>4</a:t>
          </a:r>
          <a:r>
            <a:rPr lang="en-GB" noProof="0" dirty="0"/>
            <a:t>:BuOAc</a:t>
          </a:r>
          <a:br>
            <a:rPr lang="en-GB" noProof="0" dirty="0"/>
          </a:br>
          <a:r>
            <a:rPr lang="en-GB" noProof="0" dirty="0"/>
            <a:t>(65:35)</a:t>
          </a:r>
        </a:p>
      </dgm:t>
    </dgm:pt>
    <dgm:pt modelId="{DF25EAC2-21D9-45F7-941F-FCACA4755E40}" type="parTrans" cxnId="{12A2987B-C620-4156-B913-1EACCA586701}">
      <dgm:prSet/>
      <dgm:spPr/>
      <dgm:t>
        <a:bodyPr/>
        <a:lstStyle/>
        <a:p>
          <a:endParaRPr lang="it-IT"/>
        </a:p>
      </dgm:t>
    </dgm:pt>
    <dgm:pt modelId="{9A6CA8E9-0DA8-4459-9DBE-850AA3878502}" type="sibTrans" cxnId="{12A2987B-C620-4156-B913-1EACCA586701}">
      <dgm:prSet/>
      <dgm:spPr/>
      <dgm:t>
        <a:bodyPr/>
        <a:lstStyle/>
        <a:p>
          <a:endParaRPr lang="it-IT"/>
        </a:p>
      </dgm:t>
    </dgm:pt>
    <dgm:pt modelId="{E1674CD5-CCEC-4D44-B22E-AEEC73837F3A}">
      <dgm:prSet/>
      <dgm:spPr/>
      <dgm:t>
        <a:bodyPr/>
        <a:lstStyle/>
        <a:p>
          <a:r>
            <a:rPr lang="en-GB" noProof="0" dirty="0"/>
            <a:t>30 min 60 C°</a:t>
          </a:r>
          <a:br>
            <a:rPr lang="en-GB" noProof="0" dirty="0"/>
          </a:br>
          <a:r>
            <a:rPr lang="en-GB" noProof="0" dirty="0"/>
            <a:t>15 </a:t>
          </a:r>
          <a:r>
            <a:rPr lang="en-GB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μm</a:t>
          </a:r>
          <a:endParaRPr lang="en-GB" noProof="0" dirty="0"/>
        </a:p>
      </dgm:t>
    </dgm:pt>
    <dgm:pt modelId="{7B2CE138-D50B-4AE2-B20B-457C8DB8B12A}" type="parTrans" cxnId="{CB346072-AF62-4287-8329-12CD19BD7D2F}">
      <dgm:prSet/>
      <dgm:spPr/>
      <dgm:t>
        <a:bodyPr/>
        <a:lstStyle/>
        <a:p>
          <a:endParaRPr lang="it-IT"/>
        </a:p>
      </dgm:t>
    </dgm:pt>
    <dgm:pt modelId="{AC7CFF6A-4A1D-43C7-9487-EDEDA2D952EA}" type="sibTrans" cxnId="{CB346072-AF62-4287-8329-12CD19BD7D2F}">
      <dgm:prSet/>
      <dgm:spPr/>
      <dgm:t>
        <a:bodyPr/>
        <a:lstStyle/>
        <a:p>
          <a:endParaRPr lang="it-IT"/>
        </a:p>
      </dgm:t>
    </dgm:pt>
    <dgm:pt modelId="{69AE2BDA-B7FD-476E-90C8-E09CAECF3097}">
      <dgm:prSet/>
      <dgm:spPr/>
      <dgm:t>
        <a:bodyPr/>
        <a:lstStyle/>
        <a:p>
          <a:r>
            <a:rPr lang="en-GB" noProof="0" dirty="0"/>
            <a:t>1 h at 60 C°</a:t>
          </a:r>
          <a:br>
            <a:rPr lang="en-GB" noProof="0" dirty="0"/>
          </a:br>
          <a:r>
            <a:rPr lang="en-GB" noProof="0" dirty="0"/>
            <a:t>20-30 </a:t>
          </a:r>
          <a:r>
            <a:rPr lang="en-GB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μm</a:t>
          </a:r>
          <a:endParaRPr lang="en-GB" noProof="0" dirty="0"/>
        </a:p>
      </dgm:t>
    </dgm:pt>
    <dgm:pt modelId="{3CF34620-3873-44A0-B6DC-2BAD9F0197F0}" type="parTrans" cxnId="{58443B9E-7A4F-4262-A6DB-F2801B138CDE}">
      <dgm:prSet/>
      <dgm:spPr/>
      <dgm:t>
        <a:bodyPr/>
        <a:lstStyle/>
        <a:p>
          <a:endParaRPr lang="it-IT"/>
        </a:p>
      </dgm:t>
    </dgm:pt>
    <dgm:pt modelId="{9E016266-16DA-4B4D-9BBF-B1F57E79C58F}" type="sibTrans" cxnId="{58443B9E-7A4F-4262-A6DB-F2801B138CDE}">
      <dgm:prSet/>
      <dgm:spPr/>
      <dgm:t>
        <a:bodyPr/>
        <a:lstStyle/>
        <a:p>
          <a:endParaRPr lang="it-IT"/>
        </a:p>
      </dgm:t>
    </dgm:pt>
    <dgm:pt modelId="{89D42AB9-5808-4A9B-8EB2-FFA5C6F10E34}">
      <dgm:prSet phldrT="[Testo]"/>
      <dgm:spPr/>
      <dgm:t>
        <a:bodyPr/>
        <a:lstStyle/>
        <a:p>
          <a:r>
            <a:rPr lang="en-GB" noProof="0" dirty="0"/>
            <a:t>SRF cleanliness standard</a:t>
          </a:r>
        </a:p>
      </dgm:t>
    </dgm:pt>
    <dgm:pt modelId="{008E2881-4701-4851-BFC5-A121956F4254}" type="parTrans" cxnId="{E097EB10-8AD1-429B-BCF7-31663653CCC6}">
      <dgm:prSet/>
      <dgm:spPr/>
      <dgm:t>
        <a:bodyPr/>
        <a:lstStyle/>
        <a:p>
          <a:endParaRPr lang="it-IT"/>
        </a:p>
      </dgm:t>
    </dgm:pt>
    <dgm:pt modelId="{363B5327-5FA5-4B40-BD93-3D42A0382C79}" type="sibTrans" cxnId="{E097EB10-8AD1-429B-BCF7-31663653CCC6}">
      <dgm:prSet/>
      <dgm:spPr/>
      <dgm:t>
        <a:bodyPr/>
        <a:lstStyle/>
        <a:p>
          <a:endParaRPr lang="it-IT"/>
        </a:p>
      </dgm:t>
    </dgm:pt>
    <dgm:pt modelId="{EB6AD410-CEE1-41FC-BB59-5733D902DA6B}" type="pres">
      <dgm:prSet presAssocID="{27E8FCF8-E673-4E83-9E15-BFB9F1219F80}" presName="linearFlow" presStyleCnt="0">
        <dgm:presLayoutVars>
          <dgm:dir/>
          <dgm:animLvl val="lvl"/>
          <dgm:resizeHandles val="exact"/>
        </dgm:presLayoutVars>
      </dgm:prSet>
      <dgm:spPr/>
    </dgm:pt>
    <dgm:pt modelId="{8B226D51-E3B2-44DC-80A0-18C18B66DBC4}" type="pres">
      <dgm:prSet presAssocID="{62CBD2F7-0FA9-4EB7-9CBD-F9FD2E2220FA}" presName="composite" presStyleCnt="0"/>
      <dgm:spPr/>
    </dgm:pt>
    <dgm:pt modelId="{EA370F96-C570-40B0-BAB4-99F24ACFC067}" type="pres">
      <dgm:prSet presAssocID="{62CBD2F7-0FA9-4EB7-9CBD-F9FD2E2220FA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9F7ED7-C6EF-4A10-BA4E-0E9D3142C65F}" type="pres">
      <dgm:prSet presAssocID="{62CBD2F7-0FA9-4EB7-9CBD-F9FD2E2220FA}" presName="parSh" presStyleLbl="node1" presStyleIdx="0" presStyleCnt="4"/>
      <dgm:spPr/>
    </dgm:pt>
    <dgm:pt modelId="{CD08953F-C3CB-4EC8-BB2E-343FDB2955BC}" type="pres">
      <dgm:prSet presAssocID="{62CBD2F7-0FA9-4EB7-9CBD-F9FD2E2220FA}" presName="desTx" presStyleLbl="fgAcc1" presStyleIdx="0" presStyleCnt="4">
        <dgm:presLayoutVars>
          <dgm:bulletEnabled val="1"/>
        </dgm:presLayoutVars>
      </dgm:prSet>
      <dgm:spPr/>
    </dgm:pt>
    <dgm:pt modelId="{DE8A996C-0388-48FB-ABD0-C0262CC73338}" type="pres">
      <dgm:prSet presAssocID="{606CFCE6-7708-4CE8-829A-033BC4CF160A}" presName="sibTrans" presStyleLbl="sibTrans2D1" presStyleIdx="0" presStyleCnt="3"/>
      <dgm:spPr/>
    </dgm:pt>
    <dgm:pt modelId="{E35593A0-13CF-4783-8FD7-6651546B5F1C}" type="pres">
      <dgm:prSet presAssocID="{606CFCE6-7708-4CE8-829A-033BC4CF160A}" presName="connTx" presStyleLbl="sibTrans2D1" presStyleIdx="0" presStyleCnt="3"/>
      <dgm:spPr/>
    </dgm:pt>
    <dgm:pt modelId="{7CEE4057-5824-4194-BD99-A6805E7DE22F}" type="pres">
      <dgm:prSet presAssocID="{7C0FAAAB-BEEA-4D7E-9864-DC50AE02F528}" presName="composite" presStyleCnt="0"/>
      <dgm:spPr/>
    </dgm:pt>
    <dgm:pt modelId="{F45C929F-5B66-4048-A017-4B643AAD97A6}" type="pres">
      <dgm:prSet presAssocID="{7C0FAAAB-BEEA-4D7E-9864-DC50AE02F528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305B41B-0C0C-461A-B748-A52037B96B10}" type="pres">
      <dgm:prSet presAssocID="{7C0FAAAB-BEEA-4D7E-9864-DC50AE02F528}" presName="parSh" presStyleLbl="node1" presStyleIdx="1" presStyleCnt="4"/>
      <dgm:spPr/>
    </dgm:pt>
    <dgm:pt modelId="{A6C15781-16D6-4CA1-B9B3-AAB428517EF8}" type="pres">
      <dgm:prSet presAssocID="{7C0FAAAB-BEEA-4D7E-9864-DC50AE02F528}" presName="desTx" presStyleLbl="fgAcc1" presStyleIdx="1" presStyleCnt="4">
        <dgm:presLayoutVars>
          <dgm:bulletEnabled val="1"/>
        </dgm:presLayoutVars>
      </dgm:prSet>
      <dgm:spPr/>
    </dgm:pt>
    <dgm:pt modelId="{CE2D204F-9E44-4A7A-9C58-3EF7F7417D0B}" type="pres">
      <dgm:prSet presAssocID="{C1E361C5-BFE0-4C70-9B79-33CBB9BF6472}" presName="sibTrans" presStyleLbl="sibTrans2D1" presStyleIdx="1" presStyleCnt="3"/>
      <dgm:spPr/>
    </dgm:pt>
    <dgm:pt modelId="{73A381AF-9617-4360-85D9-A2EEC7A988C3}" type="pres">
      <dgm:prSet presAssocID="{C1E361C5-BFE0-4C70-9B79-33CBB9BF6472}" presName="connTx" presStyleLbl="sibTrans2D1" presStyleIdx="1" presStyleCnt="3"/>
      <dgm:spPr/>
    </dgm:pt>
    <dgm:pt modelId="{3CB6380B-DE0B-4396-9CD4-34A1B15EEEFC}" type="pres">
      <dgm:prSet presAssocID="{5917ECFC-C36B-4404-AB95-CD797F934484}" presName="composite" presStyleCnt="0"/>
      <dgm:spPr/>
    </dgm:pt>
    <dgm:pt modelId="{E6A70CC9-766E-4FEC-B2C3-0D304F9A41B3}" type="pres">
      <dgm:prSet presAssocID="{5917ECFC-C36B-4404-AB95-CD797F934484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636B9FE-B402-4405-A58B-73E576CF2CA1}" type="pres">
      <dgm:prSet presAssocID="{5917ECFC-C36B-4404-AB95-CD797F934484}" presName="parSh" presStyleLbl="node1" presStyleIdx="2" presStyleCnt="4"/>
      <dgm:spPr/>
    </dgm:pt>
    <dgm:pt modelId="{32AF9A34-50D9-420D-BEA8-1E0799A91987}" type="pres">
      <dgm:prSet presAssocID="{5917ECFC-C36B-4404-AB95-CD797F934484}" presName="desTx" presStyleLbl="fgAcc1" presStyleIdx="2" presStyleCnt="4">
        <dgm:presLayoutVars>
          <dgm:bulletEnabled val="1"/>
        </dgm:presLayoutVars>
      </dgm:prSet>
      <dgm:spPr/>
    </dgm:pt>
    <dgm:pt modelId="{548997AD-C134-404B-8C75-BF23711CBEC8}" type="pres">
      <dgm:prSet presAssocID="{924F4FC3-529D-40B8-BEC7-9687D9506FA8}" presName="sibTrans" presStyleLbl="sibTrans2D1" presStyleIdx="2" presStyleCnt="3"/>
      <dgm:spPr/>
    </dgm:pt>
    <dgm:pt modelId="{09C0591C-54BE-4AC9-ABFB-D5B0E091C3A8}" type="pres">
      <dgm:prSet presAssocID="{924F4FC3-529D-40B8-BEC7-9687D9506FA8}" presName="connTx" presStyleLbl="sibTrans2D1" presStyleIdx="2" presStyleCnt="3"/>
      <dgm:spPr/>
    </dgm:pt>
    <dgm:pt modelId="{F6BAD8C3-B2FA-40B4-85C1-520C2632E827}" type="pres">
      <dgm:prSet presAssocID="{9193A16C-A384-4C2F-85F7-E27EE8AD5D90}" presName="composite" presStyleCnt="0"/>
      <dgm:spPr/>
    </dgm:pt>
    <dgm:pt modelId="{C3658FD0-54EC-4B2E-B14B-28C960C0AABB}" type="pres">
      <dgm:prSet presAssocID="{9193A16C-A384-4C2F-85F7-E27EE8AD5D90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291D69F-EECB-4F21-8609-A3F7508EDC43}" type="pres">
      <dgm:prSet presAssocID="{9193A16C-A384-4C2F-85F7-E27EE8AD5D90}" presName="parSh" presStyleLbl="node1" presStyleIdx="3" presStyleCnt="4"/>
      <dgm:spPr/>
    </dgm:pt>
    <dgm:pt modelId="{44592352-1D7B-4C76-B7B6-EF7AE4E6EDCA}" type="pres">
      <dgm:prSet presAssocID="{9193A16C-A384-4C2F-85F7-E27EE8AD5D90}" presName="desTx" presStyleLbl="fgAcc1" presStyleIdx="3" presStyleCnt="4" custLinFactNeighborX="-1768" custLinFactNeighborY="42">
        <dgm:presLayoutVars>
          <dgm:bulletEnabled val="1"/>
        </dgm:presLayoutVars>
      </dgm:prSet>
      <dgm:spPr/>
    </dgm:pt>
  </dgm:ptLst>
  <dgm:cxnLst>
    <dgm:cxn modelId="{BA586E04-B90B-4553-9728-A869CF0117F4}" type="presOf" srcId="{89D42AB9-5808-4A9B-8EB2-FFA5C6F10E34}" destId="{32AF9A34-50D9-420D-BEA8-1E0799A91987}" srcOrd="0" destOrd="1" presId="urn:microsoft.com/office/officeart/2005/8/layout/process3"/>
    <dgm:cxn modelId="{E09F250A-A884-46DD-9F7E-A352FA232AC2}" type="presOf" srcId="{62CBD2F7-0FA9-4EB7-9CBD-F9FD2E2220FA}" destId="{EA370F96-C570-40B0-BAB4-99F24ACFC067}" srcOrd="0" destOrd="0" presId="urn:microsoft.com/office/officeart/2005/8/layout/process3"/>
    <dgm:cxn modelId="{0B9ABB0A-7189-4541-83D0-54113950E17E}" type="presOf" srcId="{924F4FC3-529D-40B8-BEC7-9687D9506FA8}" destId="{548997AD-C134-404B-8C75-BF23711CBEC8}" srcOrd="0" destOrd="0" presId="urn:microsoft.com/office/officeart/2005/8/layout/process3"/>
    <dgm:cxn modelId="{E097EB10-8AD1-429B-BCF7-31663653CCC6}" srcId="{5917ECFC-C36B-4404-AB95-CD797F934484}" destId="{89D42AB9-5808-4A9B-8EB2-FFA5C6F10E34}" srcOrd="1" destOrd="0" parTransId="{008E2881-4701-4851-BFC5-A121956F4254}" sibTransId="{363B5327-5FA5-4B40-BD93-3D42A0382C79}"/>
    <dgm:cxn modelId="{7A65EF14-E98C-44B2-A0B1-359AD58BBA93}" type="presOf" srcId="{7D369055-059B-4782-8458-6C0E0521D7E9}" destId="{44592352-1D7B-4C76-B7B6-EF7AE4E6EDCA}" srcOrd="0" destOrd="0" presId="urn:microsoft.com/office/officeart/2005/8/layout/process3"/>
    <dgm:cxn modelId="{7318EA2E-0DF8-4AA1-AB7F-DADAF41C36BC}" srcId="{7C0FAAAB-BEEA-4D7E-9864-DC50AE02F528}" destId="{7C210811-B65D-473B-BACD-A15F10441B1D}" srcOrd="0" destOrd="0" parTransId="{555198A8-D7B9-47ED-8B95-CA942EC1BCFA}" sibTransId="{3DD9A154-3F83-44B8-96E2-061553E0096C}"/>
    <dgm:cxn modelId="{F2999E30-39EC-450E-A0FA-A6DC15AB31CD}" type="presOf" srcId="{2DAB0A42-DF93-4285-83A2-9284FBEBFCFD}" destId="{CD08953F-C3CB-4EC8-BB2E-343FDB2955BC}" srcOrd="0" destOrd="0" presId="urn:microsoft.com/office/officeart/2005/8/layout/process3"/>
    <dgm:cxn modelId="{CD47B838-95BE-434D-AAE2-D4EAA1662A4A}" type="presOf" srcId="{C1E361C5-BFE0-4C70-9B79-33CBB9BF6472}" destId="{73A381AF-9617-4360-85D9-A2EEC7A988C3}" srcOrd="1" destOrd="0" presId="urn:microsoft.com/office/officeart/2005/8/layout/process3"/>
    <dgm:cxn modelId="{D208A640-6426-4336-8AE0-8214E75DDDE6}" type="presOf" srcId="{27E8FCF8-E673-4E83-9E15-BFB9F1219F80}" destId="{EB6AD410-CEE1-41FC-BB59-5733D902DA6B}" srcOrd="0" destOrd="0" presId="urn:microsoft.com/office/officeart/2005/8/layout/process3"/>
    <dgm:cxn modelId="{3A008242-781B-4895-A13F-B6F210513D1A}" type="presOf" srcId="{62CBD2F7-0FA9-4EB7-9CBD-F9FD2E2220FA}" destId="{3C9F7ED7-C6EF-4A10-BA4E-0E9D3142C65F}" srcOrd="1" destOrd="0" presId="urn:microsoft.com/office/officeart/2005/8/layout/process3"/>
    <dgm:cxn modelId="{0A9BC446-1E53-4135-BC7C-010AEF8812C2}" type="presOf" srcId="{C1E361C5-BFE0-4C70-9B79-33CBB9BF6472}" destId="{CE2D204F-9E44-4A7A-9C58-3EF7F7417D0B}" srcOrd="0" destOrd="0" presId="urn:microsoft.com/office/officeart/2005/8/layout/process3"/>
    <dgm:cxn modelId="{3265094A-52C7-46F0-94CE-BB3FE7039013}" type="presOf" srcId="{9193A16C-A384-4C2F-85F7-E27EE8AD5D90}" destId="{C3658FD0-54EC-4B2E-B14B-28C960C0AABB}" srcOrd="0" destOrd="0" presId="urn:microsoft.com/office/officeart/2005/8/layout/process3"/>
    <dgm:cxn modelId="{A7175650-E39B-4BA1-BFA2-892ACB036D3B}" srcId="{27E8FCF8-E673-4E83-9E15-BFB9F1219F80}" destId="{62CBD2F7-0FA9-4EB7-9CBD-F9FD2E2220FA}" srcOrd="0" destOrd="0" parTransId="{C7050A53-02C2-4BA7-B62D-C4395A0335AC}" sibTransId="{606CFCE6-7708-4CE8-829A-033BC4CF160A}"/>
    <dgm:cxn modelId="{58456C51-0F52-48C2-87F7-4EA3E45F5212}" type="presOf" srcId="{FFD3B7F8-B138-4670-A394-7D00B6E5F839}" destId="{32AF9A34-50D9-420D-BEA8-1E0799A91987}" srcOrd="0" destOrd="0" presId="urn:microsoft.com/office/officeart/2005/8/layout/process3"/>
    <dgm:cxn modelId="{8AB7D957-3803-472B-BB66-217747EB6E43}" type="presOf" srcId="{606CFCE6-7708-4CE8-829A-033BC4CF160A}" destId="{DE8A996C-0388-48FB-ABD0-C0262CC73338}" srcOrd="0" destOrd="0" presId="urn:microsoft.com/office/officeart/2005/8/layout/process3"/>
    <dgm:cxn modelId="{0F56415E-0B50-43D1-BCB6-3DBA821316B7}" srcId="{27E8FCF8-E673-4E83-9E15-BFB9F1219F80}" destId="{7C0FAAAB-BEEA-4D7E-9864-DC50AE02F528}" srcOrd="1" destOrd="0" parTransId="{9E63072A-C543-4585-877D-9D4EFBB42D1E}" sibTransId="{C1E361C5-BFE0-4C70-9B79-33CBB9BF6472}"/>
    <dgm:cxn modelId="{3A21AD65-ACA7-47DA-93CE-E7EDB93F89E9}" srcId="{62CBD2F7-0FA9-4EB7-9CBD-F9FD2E2220FA}" destId="{2DAB0A42-DF93-4285-83A2-9284FBEBFCFD}" srcOrd="0" destOrd="0" parTransId="{F77DBB2E-C3DF-4BD6-8306-AA929C02BCFC}" sibTransId="{D0CDB866-83A9-4623-9239-E5F73208027A}"/>
    <dgm:cxn modelId="{F49CFF6E-D23C-4DF0-9F3D-4873F092E75B}" type="presOf" srcId="{7C0FAAAB-BEEA-4D7E-9864-DC50AE02F528}" destId="{F45C929F-5B66-4048-A017-4B643AAD97A6}" srcOrd="0" destOrd="0" presId="urn:microsoft.com/office/officeart/2005/8/layout/process3"/>
    <dgm:cxn modelId="{CB346072-AF62-4287-8329-12CD19BD7D2F}" srcId="{9193A16C-A384-4C2F-85F7-E27EE8AD5D90}" destId="{E1674CD5-CCEC-4D44-B22E-AEEC73837F3A}" srcOrd="1" destOrd="0" parTransId="{7B2CE138-D50B-4AE2-B20B-457C8DB8B12A}" sibTransId="{AC7CFF6A-4A1D-43C7-9487-EDEDA2D952EA}"/>
    <dgm:cxn modelId="{F4AFD474-C000-4390-B698-154F45FAE1DD}" type="presOf" srcId="{69AE2BDA-B7FD-476E-90C8-E09CAECF3097}" destId="{A6C15781-16D6-4CA1-B9B3-AAB428517EF8}" srcOrd="0" destOrd="1" presId="urn:microsoft.com/office/officeart/2005/8/layout/process3"/>
    <dgm:cxn modelId="{EEDD407B-25CB-4B6F-8D30-FEC8E679BDBB}" type="presOf" srcId="{5917ECFC-C36B-4404-AB95-CD797F934484}" destId="{D636B9FE-B402-4405-A58B-73E576CF2CA1}" srcOrd="1" destOrd="0" presId="urn:microsoft.com/office/officeart/2005/8/layout/process3"/>
    <dgm:cxn modelId="{12A2987B-C620-4156-B913-1EACCA586701}" srcId="{9193A16C-A384-4C2F-85F7-E27EE8AD5D90}" destId="{7D369055-059B-4782-8458-6C0E0521D7E9}" srcOrd="0" destOrd="0" parTransId="{DF25EAC2-21D9-45F7-941F-FCACA4755E40}" sibTransId="{9A6CA8E9-0DA8-4459-9DBE-850AA3878502}"/>
    <dgm:cxn modelId="{DA785480-86C4-4EF2-BCBF-C28DF515AD4F}" type="presOf" srcId="{7C0FAAAB-BEEA-4D7E-9864-DC50AE02F528}" destId="{0305B41B-0C0C-461A-B748-A52037B96B10}" srcOrd="1" destOrd="0" presId="urn:microsoft.com/office/officeart/2005/8/layout/process3"/>
    <dgm:cxn modelId="{1DE38485-6919-4E6B-BA8B-82311F09F71F}" type="presOf" srcId="{5917ECFC-C36B-4404-AB95-CD797F934484}" destId="{E6A70CC9-766E-4FEC-B2C3-0D304F9A41B3}" srcOrd="0" destOrd="0" presId="urn:microsoft.com/office/officeart/2005/8/layout/process3"/>
    <dgm:cxn modelId="{8BEC6287-9081-4C90-9462-1EF9E3F81731}" type="presOf" srcId="{924F4FC3-529D-40B8-BEC7-9687D9506FA8}" destId="{09C0591C-54BE-4AC9-ABFB-D5B0E091C3A8}" srcOrd="1" destOrd="0" presId="urn:microsoft.com/office/officeart/2005/8/layout/process3"/>
    <dgm:cxn modelId="{58443B9E-7A4F-4262-A6DB-F2801B138CDE}" srcId="{7C0FAAAB-BEEA-4D7E-9864-DC50AE02F528}" destId="{69AE2BDA-B7FD-476E-90C8-E09CAECF3097}" srcOrd="1" destOrd="0" parTransId="{3CF34620-3873-44A0-B6DC-2BAD9F0197F0}" sibTransId="{9E016266-16DA-4B4D-9BBF-B1F57E79C58F}"/>
    <dgm:cxn modelId="{B606F4AE-5D35-4F68-9D2B-FBE9CF5D3550}" type="presOf" srcId="{606CFCE6-7708-4CE8-829A-033BC4CF160A}" destId="{E35593A0-13CF-4783-8FD7-6651546B5F1C}" srcOrd="1" destOrd="0" presId="urn:microsoft.com/office/officeart/2005/8/layout/process3"/>
    <dgm:cxn modelId="{8E708BB3-A09C-4F70-B8A0-C1AD13E20A6B}" type="presOf" srcId="{7C210811-B65D-473B-BACD-A15F10441B1D}" destId="{A6C15781-16D6-4CA1-B9B3-AAB428517EF8}" srcOrd="0" destOrd="0" presId="urn:microsoft.com/office/officeart/2005/8/layout/process3"/>
    <dgm:cxn modelId="{6F033BB7-4BF3-457B-B933-F4E1A2B92B06}" srcId="{27E8FCF8-E673-4E83-9E15-BFB9F1219F80}" destId="{9193A16C-A384-4C2F-85F7-E27EE8AD5D90}" srcOrd="3" destOrd="0" parTransId="{B965A959-B471-419D-8E7A-731D99FEA42E}" sibTransId="{259279A3-9F9C-427E-84CD-494D03163981}"/>
    <dgm:cxn modelId="{9CDA26CA-5CD4-41A3-8DBF-A4C1EDCC96E2}" srcId="{27E8FCF8-E673-4E83-9E15-BFB9F1219F80}" destId="{5917ECFC-C36B-4404-AB95-CD797F934484}" srcOrd="2" destOrd="0" parTransId="{1FE1AC66-D8F0-4CA3-9F0E-B77277BB9031}" sibTransId="{924F4FC3-529D-40B8-BEC7-9687D9506FA8}"/>
    <dgm:cxn modelId="{B974AADE-70B9-4FC6-B76F-073E51CF6508}" srcId="{5917ECFC-C36B-4404-AB95-CD797F934484}" destId="{FFD3B7F8-B138-4670-A394-7D00B6E5F839}" srcOrd="0" destOrd="0" parTransId="{B6D36612-F677-41A1-9356-0F3EF1CBF413}" sibTransId="{5C95A17B-5484-4B2C-8E5E-ABE27984CB75}"/>
    <dgm:cxn modelId="{7B8E74E6-5E4A-47F8-96C5-D65F39EB8836}" type="presOf" srcId="{9193A16C-A384-4C2F-85F7-E27EE8AD5D90}" destId="{D291D69F-EECB-4F21-8609-A3F7508EDC43}" srcOrd="1" destOrd="0" presId="urn:microsoft.com/office/officeart/2005/8/layout/process3"/>
    <dgm:cxn modelId="{7EB345F2-F52D-4437-8BFB-02D094490BFD}" type="presOf" srcId="{E1674CD5-CCEC-4D44-B22E-AEEC73837F3A}" destId="{44592352-1D7B-4C76-B7B6-EF7AE4E6EDCA}" srcOrd="0" destOrd="1" presId="urn:microsoft.com/office/officeart/2005/8/layout/process3"/>
    <dgm:cxn modelId="{A0D02ECD-74D4-4447-9711-8D0B0AD1A053}" type="presParOf" srcId="{EB6AD410-CEE1-41FC-BB59-5733D902DA6B}" destId="{8B226D51-E3B2-44DC-80A0-18C18B66DBC4}" srcOrd="0" destOrd="0" presId="urn:microsoft.com/office/officeart/2005/8/layout/process3"/>
    <dgm:cxn modelId="{2B6757F8-B775-48BC-8982-1C6DBEEB1FAA}" type="presParOf" srcId="{8B226D51-E3B2-44DC-80A0-18C18B66DBC4}" destId="{EA370F96-C570-40B0-BAB4-99F24ACFC067}" srcOrd="0" destOrd="0" presId="urn:microsoft.com/office/officeart/2005/8/layout/process3"/>
    <dgm:cxn modelId="{A491B1FF-4A8A-40C9-B739-AEA36FA21192}" type="presParOf" srcId="{8B226D51-E3B2-44DC-80A0-18C18B66DBC4}" destId="{3C9F7ED7-C6EF-4A10-BA4E-0E9D3142C65F}" srcOrd="1" destOrd="0" presId="urn:microsoft.com/office/officeart/2005/8/layout/process3"/>
    <dgm:cxn modelId="{8CB2AB8B-D97B-43B4-A8DD-7332968B33E2}" type="presParOf" srcId="{8B226D51-E3B2-44DC-80A0-18C18B66DBC4}" destId="{CD08953F-C3CB-4EC8-BB2E-343FDB2955BC}" srcOrd="2" destOrd="0" presId="urn:microsoft.com/office/officeart/2005/8/layout/process3"/>
    <dgm:cxn modelId="{A35F3697-04ED-4769-8C02-5D6301A12D38}" type="presParOf" srcId="{EB6AD410-CEE1-41FC-BB59-5733D902DA6B}" destId="{DE8A996C-0388-48FB-ABD0-C0262CC73338}" srcOrd="1" destOrd="0" presId="urn:microsoft.com/office/officeart/2005/8/layout/process3"/>
    <dgm:cxn modelId="{388D32BF-E64D-482B-815A-5E61A061E277}" type="presParOf" srcId="{DE8A996C-0388-48FB-ABD0-C0262CC73338}" destId="{E35593A0-13CF-4783-8FD7-6651546B5F1C}" srcOrd="0" destOrd="0" presId="urn:microsoft.com/office/officeart/2005/8/layout/process3"/>
    <dgm:cxn modelId="{F3911F83-4243-441B-9D26-A447B46C67D2}" type="presParOf" srcId="{EB6AD410-CEE1-41FC-BB59-5733D902DA6B}" destId="{7CEE4057-5824-4194-BD99-A6805E7DE22F}" srcOrd="2" destOrd="0" presId="urn:microsoft.com/office/officeart/2005/8/layout/process3"/>
    <dgm:cxn modelId="{76752FCB-62E2-4B43-B106-4BF90EB0CCD4}" type="presParOf" srcId="{7CEE4057-5824-4194-BD99-A6805E7DE22F}" destId="{F45C929F-5B66-4048-A017-4B643AAD97A6}" srcOrd="0" destOrd="0" presId="urn:microsoft.com/office/officeart/2005/8/layout/process3"/>
    <dgm:cxn modelId="{75B5D3C5-4954-4B31-B0ED-70721EFC946C}" type="presParOf" srcId="{7CEE4057-5824-4194-BD99-A6805E7DE22F}" destId="{0305B41B-0C0C-461A-B748-A52037B96B10}" srcOrd="1" destOrd="0" presId="urn:microsoft.com/office/officeart/2005/8/layout/process3"/>
    <dgm:cxn modelId="{B326CFEA-563E-47FE-89C6-80796EE96FE6}" type="presParOf" srcId="{7CEE4057-5824-4194-BD99-A6805E7DE22F}" destId="{A6C15781-16D6-4CA1-B9B3-AAB428517EF8}" srcOrd="2" destOrd="0" presId="urn:microsoft.com/office/officeart/2005/8/layout/process3"/>
    <dgm:cxn modelId="{9FD70DED-7553-478C-9A28-611D23E0B817}" type="presParOf" srcId="{EB6AD410-CEE1-41FC-BB59-5733D902DA6B}" destId="{CE2D204F-9E44-4A7A-9C58-3EF7F7417D0B}" srcOrd="3" destOrd="0" presId="urn:microsoft.com/office/officeart/2005/8/layout/process3"/>
    <dgm:cxn modelId="{0D96CE11-5A76-4CB9-BBAE-F936EAF3575E}" type="presParOf" srcId="{CE2D204F-9E44-4A7A-9C58-3EF7F7417D0B}" destId="{73A381AF-9617-4360-85D9-A2EEC7A988C3}" srcOrd="0" destOrd="0" presId="urn:microsoft.com/office/officeart/2005/8/layout/process3"/>
    <dgm:cxn modelId="{84446EE8-BEB2-4D87-B861-A6BA1C7EF548}" type="presParOf" srcId="{EB6AD410-CEE1-41FC-BB59-5733D902DA6B}" destId="{3CB6380B-DE0B-4396-9CD4-34A1B15EEEFC}" srcOrd="4" destOrd="0" presId="urn:microsoft.com/office/officeart/2005/8/layout/process3"/>
    <dgm:cxn modelId="{E7B149DD-7AE9-48D6-B7AB-85DCE0F5DF7B}" type="presParOf" srcId="{3CB6380B-DE0B-4396-9CD4-34A1B15EEEFC}" destId="{E6A70CC9-766E-4FEC-B2C3-0D304F9A41B3}" srcOrd="0" destOrd="0" presId="urn:microsoft.com/office/officeart/2005/8/layout/process3"/>
    <dgm:cxn modelId="{B8D6D0F8-1068-4BD2-AC3C-C6C80A47535B}" type="presParOf" srcId="{3CB6380B-DE0B-4396-9CD4-34A1B15EEEFC}" destId="{D636B9FE-B402-4405-A58B-73E576CF2CA1}" srcOrd="1" destOrd="0" presId="urn:microsoft.com/office/officeart/2005/8/layout/process3"/>
    <dgm:cxn modelId="{D46139F8-5198-4792-86F6-5B3ED98C0A87}" type="presParOf" srcId="{3CB6380B-DE0B-4396-9CD4-34A1B15EEEFC}" destId="{32AF9A34-50D9-420D-BEA8-1E0799A91987}" srcOrd="2" destOrd="0" presId="urn:microsoft.com/office/officeart/2005/8/layout/process3"/>
    <dgm:cxn modelId="{42B15501-90BC-4E20-AF0D-FDE7FD86A305}" type="presParOf" srcId="{EB6AD410-CEE1-41FC-BB59-5733D902DA6B}" destId="{548997AD-C134-404B-8C75-BF23711CBEC8}" srcOrd="5" destOrd="0" presId="urn:microsoft.com/office/officeart/2005/8/layout/process3"/>
    <dgm:cxn modelId="{B06F740B-5BE9-4E14-AC7F-02C738762298}" type="presParOf" srcId="{548997AD-C134-404B-8C75-BF23711CBEC8}" destId="{09C0591C-54BE-4AC9-ABFB-D5B0E091C3A8}" srcOrd="0" destOrd="0" presId="urn:microsoft.com/office/officeart/2005/8/layout/process3"/>
    <dgm:cxn modelId="{810C68EB-8018-48AB-87CB-03DF4AD70746}" type="presParOf" srcId="{EB6AD410-CEE1-41FC-BB59-5733D902DA6B}" destId="{F6BAD8C3-B2FA-40B4-85C1-520C2632E827}" srcOrd="6" destOrd="0" presId="urn:microsoft.com/office/officeart/2005/8/layout/process3"/>
    <dgm:cxn modelId="{4179B27B-D729-44EA-8893-692460148F1F}" type="presParOf" srcId="{F6BAD8C3-B2FA-40B4-85C1-520C2632E827}" destId="{C3658FD0-54EC-4B2E-B14B-28C960C0AABB}" srcOrd="0" destOrd="0" presId="urn:microsoft.com/office/officeart/2005/8/layout/process3"/>
    <dgm:cxn modelId="{DED6DC8A-74F2-43AD-B7C1-0ACCF683507C}" type="presParOf" srcId="{F6BAD8C3-B2FA-40B4-85C1-520C2632E827}" destId="{D291D69F-EECB-4F21-8609-A3F7508EDC43}" srcOrd="1" destOrd="0" presId="urn:microsoft.com/office/officeart/2005/8/layout/process3"/>
    <dgm:cxn modelId="{E2DE70F6-32E9-46A5-9655-BEDCA7ED8A9E}" type="presParOf" srcId="{F6BAD8C3-B2FA-40B4-85C1-520C2632E827}" destId="{44592352-1D7B-4C76-B7B6-EF7AE4E6EDC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F7ED7-C6EF-4A10-BA4E-0E9D3142C65F}">
      <dsp:nvSpPr>
        <dsp:cNvPr id="0" name=""/>
        <dsp:cNvSpPr/>
      </dsp:nvSpPr>
      <dsp:spPr>
        <a:xfrm>
          <a:off x="1376" y="152174"/>
          <a:ext cx="1729702" cy="518399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Al SC cavity production</a:t>
          </a:r>
        </a:p>
      </dsp:txBody>
      <dsp:txXfrm>
        <a:off x="1376" y="152174"/>
        <a:ext cx="1729702" cy="345600"/>
      </dsp:txXfrm>
    </dsp:sp>
    <dsp:sp modelId="{CD08953F-C3CB-4EC8-BB2E-343FDB2955BC}">
      <dsp:nvSpPr>
        <dsp:cNvPr id="0" name=""/>
        <dsp:cNvSpPr/>
      </dsp:nvSpPr>
      <dsp:spPr>
        <a:xfrm>
          <a:off x="355652" y="497774"/>
          <a:ext cx="1729702" cy="1695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Pure Al 5 N</a:t>
          </a:r>
          <a:br>
            <a:rPr lang="en-GB" sz="1200" kern="1200" noProof="0" dirty="0"/>
          </a:br>
          <a:br>
            <a:rPr lang="en-GB" sz="1200" kern="1200" noProof="0" dirty="0"/>
          </a:br>
          <a:r>
            <a:rPr lang="en-GB" sz="1200" kern="1200" noProof="0" dirty="0"/>
            <a:t>Determines baseline purity and performance potential.</a:t>
          </a:r>
        </a:p>
      </dsp:txBody>
      <dsp:txXfrm>
        <a:off x="405317" y="547439"/>
        <a:ext cx="1630372" cy="1596354"/>
      </dsp:txXfrm>
    </dsp:sp>
    <dsp:sp modelId="{DE8A996C-0388-48FB-ABD0-C0262CC73338}">
      <dsp:nvSpPr>
        <dsp:cNvPr id="0" name=""/>
        <dsp:cNvSpPr/>
      </dsp:nvSpPr>
      <dsp:spPr>
        <a:xfrm>
          <a:off x="1993295" y="109651"/>
          <a:ext cx="555899" cy="430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noProof="0" dirty="0"/>
        </a:p>
      </dsp:txBody>
      <dsp:txXfrm>
        <a:off x="1993295" y="195780"/>
        <a:ext cx="426706" cy="258387"/>
      </dsp:txXfrm>
    </dsp:sp>
    <dsp:sp modelId="{0305B41B-0C0C-461A-B748-A52037B96B10}">
      <dsp:nvSpPr>
        <dsp:cNvPr id="0" name=""/>
        <dsp:cNvSpPr/>
      </dsp:nvSpPr>
      <dsp:spPr>
        <a:xfrm>
          <a:off x="2779945" y="152174"/>
          <a:ext cx="1729702" cy="518399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Etching</a:t>
          </a:r>
        </a:p>
      </dsp:txBody>
      <dsp:txXfrm>
        <a:off x="2779945" y="152174"/>
        <a:ext cx="1729702" cy="345600"/>
      </dsp:txXfrm>
    </dsp:sp>
    <dsp:sp modelId="{A6C15781-16D6-4CA1-B9B3-AAB428517EF8}">
      <dsp:nvSpPr>
        <dsp:cNvPr id="0" name=""/>
        <dsp:cNvSpPr/>
      </dsp:nvSpPr>
      <dsp:spPr>
        <a:xfrm>
          <a:off x="3134221" y="497774"/>
          <a:ext cx="1729702" cy="1695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100 </a:t>
          </a:r>
          <a:r>
            <a:rPr lang="en-GB" sz="12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μm in acids</a:t>
          </a:r>
          <a:br>
            <a:rPr lang="en-GB" sz="12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GB" sz="12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(H</a:t>
          </a:r>
          <a:r>
            <a:rPr lang="en-GB" sz="1200" kern="1200" baseline="-25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GB" sz="12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</a:t>
          </a:r>
          <a:r>
            <a:rPr lang="en-GB" sz="1200" kern="1200" baseline="-25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GB" sz="12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:HNO</a:t>
          </a:r>
          <a:r>
            <a:rPr lang="en-GB" sz="1200" kern="1200" baseline="-25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GB" sz="1200" kern="1200" baseline="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=3:2</a:t>
          </a:r>
          <a:r>
            <a:rPr lang="en-GB" sz="12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</a:t>
          </a:r>
          <a:br>
            <a:rPr lang="en-GB" sz="12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GB" sz="12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50 C°</a:t>
          </a: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Removes surface damage and roughness, critical for low surface resistance.</a:t>
          </a:r>
        </a:p>
      </dsp:txBody>
      <dsp:txXfrm>
        <a:off x="3183886" y="547439"/>
        <a:ext cx="1630372" cy="1596354"/>
      </dsp:txXfrm>
    </dsp:sp>
    <dsp:sp modelId="{CE2D204F-9E44-4A7A-9C58-3EF7F7417D0B}">
      <dsp:nvSpPr>
        <dsp:cNvPr id="0" name=""/>
        <dsp:cNvSpPr/>
      </dsp:nvSpPr>
      <dsp:spPr>
        <a:xfrm>
          <a:off x="4771864" y="109651"/>
          <a:ext cx="555899" cy="430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76951"/>
            <a:satOff val="-5914"/>
            <a:lumOff val="220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noProof="0" dirty="0"/>
        </a:p>
      </dsp:txBody>
      <dsp:txXfrm>
        <a:off x="4771864" y="195780"/>
        <a:ext cx="426706" cy="258387"/>
      </dsp:txXfrm>
    </dsp:sp>
    <dsp:sp modelId="{D636B9FE-B402-4405-A58B-73E576CF2CA1}">
      <dsp:nvSpPr>
        <dsp:cNvPr id="0" name=""/>
        <dsp:cNvSpPr/>
      </dsp:nvSpPr>
      <dsp:spPr>
        <a:xfrm>
          <a:off x="5558514" y="152174"/>
          <a:ext cx="1729702" cy="518399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Annealing</a:t>
          </a:r>
        </a:p>
      </dsp:txBody>
      <dsp:txXfrm>
        <a:off x="5558514" y="152174"/>
        <a:ext cx="1729702" cy="345600"/>
      </dsp:txXfrm>
    </dsp:sp>
    <dsp:sp modelId="{32AF9A34-50D9-420D-BEA8-1E0799A91987}">
      <dsp:nvSpPr>
        <dsp:cNvPr id="0" name=""/>
        <dsp:cNvSpPr/>
      </dsp:nvSpPr>
      <dsp:spPr>
        <a:xfrm>
          <a:off x="5912790" y="497774"/>
          <a:ext cx="1729702" cy="1695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402493"/>
              <a:satOff val="-9802"/>
              <a:lumOff val="428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3h/500 C°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noProof="0" dirty="0"/>
            <a:t>N</a:t>
          </a:r>
          <a:r>
            <a:rPr lang="it-IT" sz="1200" kern="1200" baseline="-25000" noProof="0" dirty="0"/>
            <a:t>2</a:t>
          </a:r>
          <a:r>
            <a:rPr lang="it-IT" sz="1200" kern="1200" noProof="0" dirty="0"/>
            <a:t> </a:t>
          </a:r>
          <a:r>
            <a:rPr lang="it-IT" sz="1200" kern="1200" noProof="0" dirty="0" err="1"/>
            <a:t>atmosphere</a:t>
          </a: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Relieves stresses, increases grain size</a:t>
          </a:r>
        </a:p>
      </dsp:txBody>
      <dsp:txXfrm>
        <a:off x="5962455" y="547439"/>
        <a:ext cx="1630372" cy="1596354"/>
      </dsp:txXfrm>
    </dsp:sp>
    <dsp:sp modelId="{548997AD-C134-404B-8C75-BF23711CBEC8}">
      <dsp:nvSpPr>
        <dsp:cNvPr id="0" name=""/>
        <dsp:cNvSpPr/>
      </dsp:nvSpPr>
      <dsp:spPr>
        <a:xfrm>
          <a:off x="7550432" y="109651"/>
          <a:ext cx="555899" cy="430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76951"/>
            <a:satOff val="-5914"/>
            <a:lumOff val="220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noProof="0" dirty="0"/>
        </a:p>
      </dsp:txBody>
      <dsp:txXfrm>
        <a:off x="7550432" y="195780"/>
        <a:ext cx="426706" cy="258387"/>
      </dsp:txXfrm>
    </dsp:sp>
    <dsp:sp modelId="{D291D69F-EECB-4F21-8609-A3F7508EDC43}">
      <dsp:nvSpPr>
        <dsp:cNvPr id="0" name=""/>
        <dsp:cNvSpPr/>
      </dsp:nvSpPr>
      <dsp:spPr>
        <a:xfrm>
          <a:off x="8337082" y="152174"/>
          <a:ext cx="1729702" cy="518399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Electropolishing</a:t>
          </a:r>
        </a:p>
      </dsp:txBody>
      <dsp:txXfrm>
        <a:off x="8337082" y="152174"/>
        <a:ext cx="1729702" cy="345600"/>
      </dsp:txXfrm>
    </dsp:sp>
    <dsp:sp modelId="{44592352-1D7B-4C76-B7B6-EF7AE4E6EDCA}">
      <dsp:nvSpPr>
        <dsp:cNvPr id="0" name=""/>
        <dsp:cNvSpPr/>
      </dsp:nvSpPr>
      <dsp:spPr>
        <a:xfrm>
          <a:off x="8660778" y="498486"/>
          <a:ext cx="1729702" cy="1695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H</a:t>
          </a:r>
          <a:r>
            <a:rPr lang="en-GB" sz="1200" kern="1200" baseline="-25000" noProof="0" dirty="0"/>
            <a:t>3</a:t>
          </a:r>
          <a:r>
            <a:rPr lang="en-GB" sz="1200" kern="1200" noProof="0" dirty="0"/>
            <a:t>PO</a:t>
          </a:r>
          <a:r>
            <a:rPr lang="en-GB" sz="1200" kern="1200" baseline="-25000" noProof="0" dirty="0"/>
            <a:t>4</a:t>
          </a:r>
          <a:r>
            <a:rPr lang="en-GB" sz="1200" kern="1200" noProof="0" dirty="0"/>
            <a:t>:H</a:t>
          </a:r>
          <a:r>
            <a:rPr lang="en-GB" sz="1200" kern="1200" baseline="-25000" noProof="0" dirty="0"/>
            <a:t>2</a:t>
          </a:r>
          <a:r>
            <a:rPr lang="en-GB" sz="1200" kern="1200" noProof="0" dirty="0"/>
            <a:t>SO</a:t>
          </a:r>
          <a:r>
            <a:rPr lang="en-GB" sz="1200" kern="1200" baseline="-25000" noProof="0" dirty="0"/>
            <a:t>4</a:t>
          </a:r>
          <a:br>
            <a:rPr lang="en-GB" sz="1200" kern="1200" noProof="0" dirty="0"/>
          </a:br>
          <a:r>
            <a:rPr lang="en-GB" sz="1200" kern="1200" noProof="0" dirty="0"/>
            <a:t>(3:2)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1 h at 30 C°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0,5 h at 60 C°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Achieves a mirror-like surface, minimising losses and improving uniformity.</a:t>
          </a:r>
        </a:p>
      </dsp:txBody>
      <dsp:txXfrm>
        <a:off x="8710443" y="548151"/>
        <a:ext cx="1630372" cy="15963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F7ED7-C6EF-4A10-BA4E-0E9D3142C65F}">
      <dsp:nvSpPr>
        <dsp:cNvPr id="0" name=""/>
        <dsp:cNvSpPr/>
      </dsp:nvSpPr>
      <dsp:spPr>
        <a:xfrm>
          <a:off x="1073" y="408836"/>
          <a:ext cx="1348918" cy="76289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Al SC cavity production</a:t>
          </a:r>
        </a:p>
      </dsp:txBody>
      <dsp:txXfrm>
        <a:off x="1073" y="408836"/>
        <a:ext cx="1348918" cy="508598"/>
      </dsp:txXfrm>
    </dsp:sp>
    <dsp:sp modelId="{CD08953F-C3CB-4EC8-BB2E-343FDB2955BC}">
      <dsp:nvSpPr>
        <dsp:cNvPr id="0" name=""/>
        <dsp:cNvSpPr/>
      </dsp:nvSpPr>
      <dsp:spPr>
        <a:xfrm>
          <a:off x="277357" y="917435"/>
          <a:ext cx="1348918" cy="1019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noProof="0" dirty="0"/>
            <a:t>Pure Al 5 N</a:t>
          </a:r>
          <a:br>
            <a:rPr lang="en-GB" sz="1300" kern="1200" noProof="0" dirty="0"/>
          </a:br>
          <a:br>
            <a:rPr lang="en-GB" sz="1300" kern="1200" noProof="0" dirty="0"/>
          </a:br>
          <a:endParaRPr lang="en-GB" sz="1300" kern="1200" noProof="0" dirty="0"/>
        </a:p>
      </dsp:txBody>
      <dsp:txXfrm>
        <a:off x="307213" y="947291"/>
        <a:ext cx="1289206" cy="959650"/>
      </dsp:txXfrm>
    </dsp:sp>
    <dsp:sp modelId="{DE8A996C-0388-48FB-ABD0-C0262CC73338}">
      <dsp:nvSpPr>
        <dsp:cNvPr id="0" name=""/>
        <dsp:cNvSpPr/>
      </dsp:nvSpPr>
      <dsp:spPr>
        <a:xfrm>
          <a:off x="1554483" y="495214"/>
          <a:ext cx="433521" cy="3358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noProof="0" dirty="0"/>
        </a:p>
      </dsp:txBody>
      <dsp:txXfrm>
        <a:off x="1554483" y="562382"/>
        <a:ext cx="332769" cy="201505"/>
      </dsp:txXfrm>
    </dsp:sp>
    <dsp:sp modelId="{0305B41B-0C0C-461A-B748-A52037B96B10}">
      <dsp:nvSpPr>
        <dsp:cNvPr id="0" name=""/>
        <dsp:cNvSpPr/>
      </dsp:nvSpPr>
      <dsp:spPr>
        <a:xfrm>
          <a:off x="2167956" y="408836"/>
          <a:ext cx="1348918" cy="76289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Electropolishing</a:t>
          </a:r>
        </a:p>
      </dsp:txBody>
      <dsp:txXfrm>
        <a:off x="2167956" y="408836"/>
        <a:ext cx="1348918" cy="508598"/>
      </dsp:txXfrm>
    </dsp:sp>
    <dsp:sp modelId="{A6C15781-16D6-4CA1-B9B3-AAB428517EF8}">
      <dsp:nvSpPr>
        <dsp:cNvPr id="0" name=""/>
        <dsp:cNvSpPr/>
      </dsp:nvSpPr>
      <dsp:spPr>
        <a:xfrm>
          <a:off x="2444241" y="917435"/>
          <a:ext cx="1348918" cy="1019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16428"/>
              <a:satOff val="-2085"/>
              <a:lumOff val="88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noProof="0" dirty="0"/>
            <a:t>H</a:t>
          </a:r>
          <a:r>
            <a:rPr lang="en-GB" sz="1300" kern="1200" baseline="-25000" noProof="0" dirty="0"/>
            <a:t>3</a:t>
          </a:r>
          <a:r>
            <a:rPr lang="en-GB" sz="1300" kern="1200" noProof="0" dirty="0"/>
            <a:t>PO</a:t>
          </a:r>
          <a:r>
            <a:rPr lang="en-GB" sz="1300" kern="1200" baseline="-25000" noProof="0" dirty="0"/>
            <a:t>4</a:t>
          </a:r>
          <a:r>
            <a:rPr lang="en-GB" sz="1300" kern="1200" noProof="0" dirty="0"/>
            <a:t>:BuOAc</a:t>
          </a:r>
          <a:br>
            <a:rPr lang="en-GB" sz="1300" kern="1200" noProof="0" dirty="0"/>
          </a:br>
          <a:r>
            <a:rPr lang="en-GB" sz="1300" kern="1200" noProof="0" dirty="0"/>
            <a:t>(65:35)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noProof="0" dirty="0"/>
            <a:t>1 h at 60 C°</a:t>
          </a:r>
          <a:br>
            <a:rPr lang="en-GB" sz="1300" kern="1200" noProof="0" dirty="0"/>
          </a:br>
          <a:r>
            <a:rPr lang="en-GB" sz="1300" kern="1200" noProof="0" dirty="0"/>
            <a:t>20-30 </a:t>
          </a:r>
          <a:r>
            <a:rPr lang="en-GB" sz="13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μm</a:t>
          </a:r>
          <a:endParaRPr lang="en-GB" sz="1300" kern="1200" noProof="0" dirty="0"/>
        </a:p>
      </dsp:txBody>
      <dsp:txXfrm>
        <a:off x="2474097" y="947291"/>
        <a:ext cx="1289206" cy="959650"/>
      </dsp:txXfrm>
    </dsp:sp>
    <dsp:sp modelId="{CE2D204F-9E44-4A7A-9C58-3EF7F7417D0B}">
      <dsp:nvSpPr>
        <dsp:cNvPr id="0" name=""/>
        <dsp:cNvSpPr/>
      </dsp:nvSpPr>
      <dsp:spPr>
        <a:xfrm>
          <a:off x="3721366" y="495214"/>
          <a:ext cx="433521" cy="3358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74613"/>
            <a:satOff val="-2991"/>
            <a:lumOff val="11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noProof="0" dirty="0"/>
        </a:p>
      </dsp:txBody>
      <dsp:txXfrm>
        <a:off x="3721366" y="562382"/>
        <a:ext cx="332769" cy="201505"/>
      </dsp:txXfrm>
    </dsp:sp>
    <dsp:sp modelId="{D636B9FE-B402-4405-A58B-73E576CF2CA1}">
      <dsp:nvSpPr>
        <dsp:cNvPr id="0" name=""/>
        <dsp:cNvSpPr/>
      </dsp:nvSpPr>
      <dsp:spPr>
        <a:xfrm>
          <a:off x="4334840" y="408836"/>
          <a:ext cx="1348918" cy="76289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Annealing</a:t>
          </a:r>
        </a:p>
      </dsp:txBody>
      <dsp:txXfrm>
        <a:off x="4334840" y="408836"/>
        <a:ext cx="1348918" cy="508598"/>
      </dsp:txXfrm>
    </dsp:sp>
    <dsp:sp modelId="{32AF9A34-50D9-420D-BEA8-1E0799A91987}">
      <dsp:nvSpPr>
        <dsp:cNvPr id="0" name=""/>
        <dsp:cNvSpPr/>
      </dsp:nvSpPr>
      <dsp:spPr>
        <a:xfrm>
          <a:off x="4611124" y="917435"/>
          <a:ext cx="1348918" cy="1019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32855"/>
              <a:satOff val="-4171"/>
              <a:lumOff val="177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noProof="0" dirty="0"/>
            <a:t>6h/375 C°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noProof="0" dirty="0"/>
            <a:t>SRF cleanliness standard</a:t>
          </a:r>
        </a:p>
      </dsp:txBody>
      <dsp:txXfrm>
        <a:off x="4640980" y="947291"/>
        <a:ext cx="1289206" cy="959650"/>
      </dsp:txXfrm>
    </dsp:sp>
    <dsp:sp modelId="{548997AD-C134-404B-8C75-BF23711CBEC8}">
      <dsp:nvSpPr>
        <dsp:cNvPr id="0" name=""/>
        <dsp:cNvSpPr/>
      </dsp:nvSpPr>
      <dsp:spPr>
        <a:xfrm>
          <a:off x="5888249" y="495214"/>
          <a:ext cx="433521" cy="3358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49225"/>
            <a:satOff val="-5981"/>
            <a:lumOff val="239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noProof="0" dirty="0"/>
        </a:p>
      </dsp:txBody>
      <dsp:txXfrm>
        <a:off x="5888249" y="562382"/>
        <a:ext cx="332769" cy="201505"/>
      </dsp:txXfrm>
    </dsp:sp>
    <dsp:sp modelId="{D291D69F-EECB-4F21-8609-A3F7508EDC43}">
      <dsp:nvSpPr>
        <dsp:cNvPr id="0" name=""/>
        <dsp:cNvSpPr/>
      </dsp:nvSpPr>
      <dsp:spPr>
        <a:xfrm>
          <a:off x="6501723" y="408836"/>
          <a:ext cx="1348918" cy="76289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Fast EP</a:t>
          </a:r>
        </a:p>
      </dsp:txBody>
      <dsp:txXfrm>
        <a:off x="6501723" y="408836"/>
        <a:ext cx="1348918" cy="508598"/>
      </dsp:txXfrm>
    </dsp:sp>
    <dsp:sp modelId="{44592352-1D7B-4C76-B7B6-EF7AE4E6EDCA}">
      <dsp:nvSpPr>
        <dsp:cNvPr id="0" name=""/>
        <dsp:cNvSpPr/>
      </dsp:nvSpPr>
      <dsp:spPr>
        <a:xfrm>
          <a:off x="6754159" y="917863"/>
          <a:ext cx="1348918" cy="1019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noProof="0" dirty="0"/>
            <a:t>H</a:t>
          </a:r>
          <a:r>
            <a:rPr lang="en-GB" sz="1300" kern="1200" baseline="-25000" noProof="0" dirty="0"/>
            <a:t>3</a:t>
          </a:r>
          <a:r>
            <a:rPr lang="en-GB" sz="1300" kern="1200" noProof="0" dirty="0"/>
            <a:t>PO</a:t>
          </a:r>
          <a:r>
            <a:rPr lang="en-GB" sz="1300" kern="1200" baseline="-25000" noProof="0" dirty="0"/>
            <a:t>4</a:t>
          </a:r>
          <a:r>
            <a:rPr lang="en-GB" sz="1300" kern="1200" noProof="0" dirty="0"/>
            <a:t>:BuOAc</a:t>
          </a:r>
          <a:br>
            <a:rPr lang="en-GB" sz="1300" kern="1200" noProof="0" dirty="0"/>
          </a:br>
          <a:r>
            <a:rPr lang="en-GB" sz="1300" kern="1200" noProof="0" dirty="0"/>
            <a:t>(65:35)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noProof="0" dirty="0"/>
            <a:t>30 min 60 C°</a:t>
          </a:r>
          <a:br>
            <a:rPr lang="en-GB" sz="1300" kern="1200" noProof="0" dirty="0"/>
          </a:br>
          <a:r>
            <a:rPr lang="en-GB" sz="1300" kern="1200" noProof="0" dirty="0"/>
            <a:t>15 </a:t>
          </a:r>
          <a:r>
            <a:rPr lang="en-GB" sz="13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μm</a:t>
          </a:r>
          <a:endParaRPr lang="en-GB" sz="1300" kern="1200" noProof="0" dirty="0"/>
        </a:p>
      </dsp:txBody>
      <dsp:txXfrm>
        <a:off x="6784015" y="947719"/>
        <a:ext cx="1289206" cy="959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47F47-1D71-4999-A51C-3C58445448BD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1CC4B-1FE7-4D37-AC81-A75D46CD48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93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SC cavity-based qubit applications, </a:t>
            </a:r>
            <a:r>
              <a:rPr lang="en-US" b="1" dirty="0"/>
              <a:t>the uppermost </a:t>
            </a:r>
            <a:r>
              <a:rPr lang="en-US" b="1" dirty="0" err="1"/>
              <a:t>nanometres</a:t>
            </a:r>
            <a:r>
              <a:rPr lang="en-US" b="1" dirty="0"/>
              <a:t> dictate the performance</a:t>
            </a:r>
            <a:r>
              <a:rPr lang="en-US" dirty="0"/>
              <a:t>, rather than a classical frequency-dependent skin depth. This makes surface treatment, material purity, and interface engineering critical to </a:t>
            </a:r>
            <a:r>
              <a:rPr lang="en-US" dirty="0" err="1"/>
              <a:t>minimising</a:t>
            </a:r>
            <a:r>
              <a:rPr lang="en-US" dirty="0"/>
              <a:t> losses and </a:t>
            </a:r>
            <a:r>
              <a:rPr lang="en-US" dirty="0" err="1"/>
              <a:t>maximising</a:t>
            </a:r>
            <a:r>
              <a:rPr lang="en-US" dirty="0"/>
              <a:t> the Q-factor.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1CC4B-1FE7-4D37-AC81-A75D46CD488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86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1CC4B-1FE7-4D37-AC81-A75D46CD488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752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3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3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32.png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Update on PEP scaling to large surfaces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12" name="Picture 11" descr="A logo with white text and blue and red letters&#10;&#10;Description automatically generated">
            <a:extLst>
              <a:ext uri="{FF2B5EF4-FFF2-40B4-BE49-F238E27FC236}">
                <a16:creationId xmlns:a16="http://schemas.microsoft.com/office/drawing/2014/main" id="{7C48384D-22A6-B30A-B976-0A4706A185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905" y="193038"/>
            <a:ext cx="174904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57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Update on PEP scaling to large surfaces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00164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Update on PEP scaling to large surfaces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08429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/>
              <a:t>Test Presentation</a:t>
            </a:r>
          </a:p>
          <a:p>
            <a:pPr lvl="0"/>
            <a:r>
              <a:rPr lang="en-US"/>
              <a:t>Click to add title</a:t>
            </a:r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/>
              <a:t>Venue / Date / Event / </a:t>
            </a:r>
            <a:r>
              <a:rPr lang="fr-FR" err="1"/>
              <a:t>Subtitle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787" y="5419084"/>
            <a:ext cx="1560595" cy="890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532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/>
              <a:t>Test Presentation</a:t>
            </a:r>
          </a:p>
          <a:p>
            <a:pPr lvl="0"/>
            <a:r>
              <a:rPr lang="en-US"/>
              <a:t>Click to add title</a:t>
            </a:r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/>
              <a:t>Venue / Date / Event / </a:t>
            </a:r>
            <a:r>
              <a:rPr lang="fr-FR" err="1"/>
              <a:t>Subtitle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93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 cstate="hq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337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2E1EC89E-BA9D-2338-3A58-E3C393D89F99}"/>
              </a:ext>
            </a:extLst>
          </p:cNvPr>
          <p:cNvSpPr/>
          <p:nvPr userDrawn="1"/>
        </p:nvSpPr>
        <p:spPr>
          <a:xfrm>
            <a:off x="909842" y="6433616"/>
            <a:ext cx="114151" cy="424384"/>
          </a:xfrm>
          <a:prstGeom prst="rect">
            <a:avLst/>
          </a:prstGeom>
          <a:solidFill>
            <a:srgbClr val="0036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49625"/>
            <a:ext cx="10515600" cy="1325563"/>
          </a:xfrm>
        </p:spPr>
        <p:txBody>
          <a:bodyPr/>
          <a:lstStyle>
            <a:lvl1pPr>
              <a:defRPr>
                <a:solidFill>
                  <a:srgbClr val="4297B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>
            <a:lvl1pPr marL="228600" indent="-228600">
              <a:buClrTx/>
              <a:buFont typeface="Montserrat" panose="00000500000000000000" pitchFamily="50" charset="0"/>
              <a:buChar char="▶"/>
              <a:defRPr/>
            </a:lvl1pPr>
            <a:lvl2pPr marL="685800" indent="-228600">
              <a:buClrTx/>
              <a:buFont typeface="Montserrat" panose="00000500000000000000" pitchFamily="50" charset="0"/>
              <a:buChar char="▶"/>
              <a:defRPr/>
            </a:lvl2pPr>
            <a:lvl3pPr marL="1143000" indent="-228600">
              <a:buClrTx/>
              <a:buFont typeface="Montserrat" panose="00000500000000000000" pitchFamily="50" charset="0"/>
              <a:buChar char="▶"/>
              <a:defRPr/>
            </a:lvl3pPr>
            <a:lvl4pPr marL="1600200" indent="-228600">
              <a:buClrTx/>
              <a:buFont typeface="Montserrat" panose="00000500000000000000" pitchFamily="50" charset="0"/>
              <a:buChar char="▶"/>
              <a:defRPr/>
            </a:lvl4pPr>
            <a:lvl5pPr marL="2057400" indent="-228600">
              <a:buClrTx/>
              <a:buFont typeface="Montserrat" panose="00000500000000000000" pitchFamily="50" charset="0"/>
              <a:buChar char="▶"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15B3ECD-DBFE-67C5-5112-CDAD8ADBC135}"/>
              </a:ext>
            </a:extLst>
          </p:cNvPr>
          <p:cNvSpPr/>
          <p:nvPr userDrawn="1"/>
        </p:nvSpPr>
        <p:spPr>
          <a:xfrm>
            <a:off x="-16669" y="6433615"/>
            <a:ext cx="9899809" cy="424385"/>
          </a:xfrm>
          <a:prstGeom prst="rect">
            <a:avLst/>
          </a:prstGeom>
          <a:gradFill flip="none" rotWithShape="1">
            <a:gsLst>
              <a:gs pos="80000">
                <a:srgbClr val="BFDDE7"/>
              </a:gs>
              <a:gs pos="58000">
                <a:srgbClr val="84BED2"/>
              </a:gs>
              <a:gs pos="0">
                <a:srgbClr val="4297B4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9967" y="6429562"/>
            <a:ext cx="5891448" cy="428438"/>
          </a:xfrm>
        </p:spPr>
        <p:txBody>
          <a:bodyPr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Development of </a:t>
            </a:r>
            <a:r>
              <a:rPr lang="en-US">
                <a:solidFill>
                  <a:srgbClr val="113B57"/>
                </a:solidFill>
              </a:rPr>
              <a:t>SC cavities</a:t>
            </a:r>
            <a:r>
              <a:rPr lang="en-US"/>
              <a:t> for qubits and quantum memories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CD20FBA-D770-86E3-77C9-050746098A17}"/>
              </a:ext>
            </a:extLst>
          </p:cNvPr>
          <p:cNvSpPr/>
          <p:nvPr userDrawn="1"/>
        </p:nvSpPr>
        <p:spPr>
          <a:xfrm>
            <a:off x="10800342" y="0"/>
            <a:ext cx="552181" cy="3651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01DF894-A43F-77A0-D06A-01846C4E0046}"/>
              </a:ext>
            </a:extLst>
          </p:cNvPr>
          <p:cNvSpPr txBox="1">
            <a:spLocks/>
          </p:cNvSpPr>
          <p:nvPr userDrawn="1"/>
        </p:nvSpPr>
        <p:spPr>
          <a:xfrm>
            <a:off x="7657955" y="6418074"/>
            <a:ext cx="2674092" cy="424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solidFill>
                  <a:srgbClr val="113B57"/>
                </a:solidFill>
              </a:rPr>
              <a:t>eduard.chyhyrynets</a:t>
            </a:r>
            <a:r>
              <a:rPr lang="en-US">
                <a:solidFill>
                  <a:srgbClr val="4297B4"/>
                </a:solidFill>
              </a:rPr>
              <a:t>@lnl.infn.it</a:t>
            </a:r>
          </a:p>
        </p:txBody>
      </p:sp>
      <p:pic>
        <p:nvPicPr>
          <p:cNvPr id="15" name="Picture 3" descr="Logo&#10;&#10;Description automatically generated">
            <a:extLst>
              <a:ext uri="{FF2B5EF4-FFF2-40B4-BE49-F238E27FC236}">
                <a16:creationId xmlns:a16="http://schemas.microsoft.com/office/drawing/2014/main" id="{3387652D-636B-CDB2-6334-B89AD8CDDB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2994" y="6504902"/>
            <a:ext cx="538328" cy="277757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27716" y="6463028"/>
            <a:ext cx="1164284" cy="334474"/>
          </a:xfrm>
        </p:spPr>
        <p:txBody>
          <a:bodyPr/>
          <a:lstStyle>
            <a:lvl1pPr>
              <a:defRPr sz="1200">
                <a:solidFill>
                  <a:srgbClr val="4297B4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41E26BE-16F6-B049-D076-587F0AC2F1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969" y="6478078"/>
            <a:ext cx="996631" cy="36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41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Update on PEP scaling to large surfaces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10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Update on PEP scaling to large surfaces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00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81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Update on PEP scaling to large surfaces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8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134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50" y="457200"/>
            <a:ext cx="6175050" cy="511683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Update on PEP scaling to large surfaces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83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caption</a:t>
            </a:r>
            <a:endParaRPr lang="fr-FR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en-GB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Update on PEP scaling to large surfaces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20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Update on PEP scaling to large surfaces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74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0801400" scaled="0"/>
        </a:gra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 flipH="1">
            <a:off x="10041200" y="6429500"/>
            <a:ext cx="2150800" cy="428400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05B050"/>
              </a:gs>
              <a:gs pos="100000">
                <a:srgbClr val="FC964F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10800000" flipH="1">
            <a:off x="0" y="0"/>
            <a:ext cx="2150800" cy="428400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FC964F"/>
              </a:gs>
              <a:gs pos="100000">
                <a:srgbClr val="05B050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6"/>
          <p:cNvSpPr/>
          <p:nvPr/>
        </p:nvSpPr>
        <p:spPr>
          <a:xfrm>
            <a:off x="-1036633" y="5899500"/>
            <a:ext cx="1987600" cy="19880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14313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CE66566-D708-4F56-05CE-15EB33E55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067" y="6448919"/>
            <a:ext cx="5249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521A469E-9C2A-4C0E-B221-04BAE635BFB5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4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E1849F7-BD53-1ED0-84F3-742774CF45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701" y="38667"/>
            <a:ext cx="660900" cy="305336"/>
          </a:xfrm>
          <a:prstGeom prst="rect">
            <a:avLst/>
          </a:prstGeom>
        </p:spPr>
      </p:pic>
      <p:pic>
        <p:nvPicPr>
          <p:cNvPr id="5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2EC694D1-8041-17AB-B3B6-3207BCD763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01" y="23562"/>
            <a:ext cx="816100" cy="366871"/>
          </a:xfrm>
          <a:prstGeom prst="rect">
            <a:avLst/>
          </a:prstGeom>
        </p:spPr>
      </p:pic>
      <p:sp>
        <p:nvSpPr>
          <p:cNvPr id="6" name="Segnaposto numero diapositiva 1">
            <a:extLst>
              <a:ext uri="{FF2B5EF4-FFF2-40B4-BE49-F238E27FC236}">
                <a16:creationId xmlns:a16="http://schemas.microsoft.com/office/drawing/2014/main" id="{1E89F329-2276-C200-3F7D-B5686643B896}"/>
              </a:ext>
            </a:extLst>
          </p:cNvPr>
          <p:cNvSpPr txBox="1">
            <a:spLocks/>
          </p:cNvSpPr>
          <p:nvPr userDrawn="1"/>
        </p:nvSpPr>
        <p:spPr>
          <a:xfrm>
            <a:off x="10151533" y="6461138"/>
            <a:ext cx="13716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200">
                <a:solidFill>
                  <a:schemeClr val="tx1"/>
                </a:solidFill>
              </a:rPr>
              <a:t>Eduard Chyhyrynets</a:t>
            </a:r>
          </a:p>
        </p:txBody>
      </p:sp>
    </p:spTree>
    <p:extLst>
      <p:ext uri="{BB962C8B-B14F-4D97-AF65-F5344CB8AC3E}">
        <p14:creationId xmlns:p14="http://schemas.microsoft.com/office/powerpoint/2010/main" val="2170774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Update on PEP scaling to large surfaces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15421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Update on PEP scaling to large surfaces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74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Update on PEP scaling to large surfaces</a:t>
            </a:r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55391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81" y="6430138"/>
            <a:ext cx="627888" cy="365125"/>
          </a:xfrm>
        </p:spPr>
        <p:txBody>
          <a:bodyPr/>
          <a:lstStyle>
            <a:lvl1pPr>
              <a:defRPr b="1">
                <a:solidFill>
                  <a:schemeClr val="bg1">
                    <a:alpha val="50000"/>
                  </a:schemeClr>
                </a:solidFill>
                <a:latin typeface="Titillium Bd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6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F92814B-AD0A-9D15-79A0-6C1B1FDEB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1" y="6386328"/>
            <a:ext cx="885140" cy="40893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9A9146-577C-E91D-34AF-7B9FF405B09B}"/>
              </a:ext>
            </a:extLst>
          </p:cNvPr>
          <p:cNvSpPr txBox="1"/>
          <p:nvPr userDrawn="1"/>
        </p:nvSpPr>
        <p:spPr>
          <a:xfrm>
            <a:off x="1064003" y="6425931"/>
            <a:ext cx="419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chemeClr val="bg1"/>
                </a:solidFill>
                <a:latin typeface="Titillium Bd"/>
              </a:rPr>
              <a:t>chyhyryn@infn.it</a:t>
            </a:r>
            <a:endParaRPr lang="it-IT" b="1" dirty="0">
              <a:solidFill>
                <a:schemeClr val="bg1"/>
              </a:solidFill>
              <a:latin typeface="Titillium Bd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DD897E-C65B-E7B7-659A-7FC3C7F1F194}"/>
              </a:ext>
            </a:extLst>
          </p:cNvPr>
          <p:cNvSpPr txBox="1"/>
          <p:nvPr userDrawn="1"/>
        </p:nvSpPr>
        <p:spPr>
          <a:xfrm>
            <a:off x="5259324" y="6425931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Development of SC cavities for qubits and quantum memories</a:t>
            </a:r>
          </a:p>
        </p:txBody>
      </p:sp>
    </p:spTree>
    <p:extLst>
      <p:ext uri="{BB962C8B-B14F-4D97-AF65-F5344CB8AC3E}">
        <p14:creationId xmlns:p14="http://schemas.microsoft.com/office/powerpoint/2010/main" val="126716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Update on PEP scaling to large surfaces</a:t>
            </a:r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8638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Update on PEP scaling to large surfaces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168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Update on PEP scaling to large surfaces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71719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Update on PEP scaling to large surfaces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550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en-US"/>
              <a:t>Update on PEP scaling to large surfaces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9" name="Picture 8" descr="A logo with white text and blue and red letters&#10;&#10;Description automatically generated">
            <a:extLst>
              <a:ext uri="{FF2B5EF4-FFF2-40B4-BE49-F238E27FC236}">
                <a16:creationId xmlns:a16="http://schemas.microsoft.com/office/drawing/2014/main" id="{73A45157-A572-B860-93E0-1FB1BBAAA1E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905" y="193038"/>
            <a:ext cx="174904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Update on PEP scaling to large surfaces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5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hyhyryn@infn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0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3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hdphoto" Target="../media/hdphoto1.wdp"/><Relationship Id="rId5" Type="http://schemas.openxmlformats.org/officeDocument/2006/relationships/diagramColors" Target="../diagrams/colors2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2.xml"/><Relationship Id="rId9" Type="http://schemas.microsoft.com/office/2007/relationships/hdphoto" Target="../media/hdphoto2.wdp"/><Relationship Id="rId1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hyperlink" Target="https://doi.org/10.1103/PhysRevLett.119.264801" TargetMode="Externa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1016/j.nima.2024.170010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63/1.4807015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s://doi.org/10.1063/5.0016463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 err="1"/>
              <a:t>Missione</a:t>
            </a:r>
            <a:r>
              <a:rPr lang="en-GB" noProof="0" dirty="0"/>
              <a:t> 4 </a:t>
            </a:r>
            <a:br>
              <a:rPr lang="en-GB" noProof="0" dirty="0"/>
            </a:br>
            <a:r>
              <a:rPr lang="en-GB" noProof="0" dirty="0" err="1"/>
              <a:t>Istruzione</a:t>
            </a:r>
            <a:r>
              <a:rPr lang="en-GB" noProof="0" dirty="0"/>
              <a:t> e </a:t>
            </a:r>
            <a:r>
              <a:rPr lang="en-GB" noProof="0" dirty="0" err="1"/>
              <a:t>Ricerca</a:t>
            </a:r>
            <a:endParaRPr lang="en-GB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noProof="0" dirty="0"/>
              <a:t>Eduard Chyhyrynets</a:t>
            </a:r>
            <a:br>
              <a:rPr lang="en-GB" noProof="0" dirty="0"/>
            </a:br>
            <a:r>
              <a:rPr lang="en-GB" noProof="0" dirty="0"/>
              <a:t>@ INFN LNL</a:t>
            </a:r>
            <a:br>
              <a:rPr lang="en-GB" noProof="0" dirty="0"/>
            </a:br>
            <a:r>
              <a:rPr lang="en-GB" noProof="0" dirty="0">
                <a:hlinkClick r:id="rId2"/>
              </a:rPr>
              <a:t>chyhyryn@infn.it</a:t>
            </a:r>
            <a:endParaRPr lang="en-GB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BEF5AF-7230-45CC-BBFF-ED162C877A3B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r>
              <a:rPr lang="en-GB" noProof="0" dirty="0"/>
              <a:t>Development of SC cavities for qubits and quantum memories</a:t>
            </a:r>
          </a:p>
          <a:p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br>
              <a:rPr lang="en-GB" noProof="0" dirty="0"/>
            </a:br>
            <a:endParaRPr lang="en-GB" noProof="0" dirty="0"/>
          </a:p>
          <a:p>
            <a:endParaRPr lang="en-GB" noProof="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68B7E6A-07CB-DC7B-997A-2E3DE3011E46}"/>
              </a:ext>
            </a:extLst>
          </p:cNvPr>
          <p:cNvSpPr txBox="1">
            <a:spLocks/>
          </p:cNvSpPr>
          <p:nvPr/>
        </p:nvSpPr>
        <p:spPr>
          <a:xfrm>
            <a:off x="859510" y="5634780"/>
            <a:ext cx="3795444" cy="59900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noProof="0" dirty="0">
                <a:latin typeface="Montserrat Light" pitchFamily="2" charset="0"/>
              </a:rPr>
              <a:t>Second National Congress NQSTI, Rome</a:t>
            </a:r>
          </a:p>
          <a:p>
            <a:pPr marL="0" indent="0">
              <a:buNone/>
            </a:pPr>
            <a:r>
              <a:rPr lang="en-GB" sz="1400" noProof="0" dirty="0">
                <a:latin typeface="Montserrat Light" pitchFamily="2" charset="0"/>
              </a:rPr>
              <a:t>5 – 7 February 2025</a:t>
            </a:r>
          </a:p>
        </p:txBody>
      </p:sp>
    </p:spTree>
    <p:extLst>
      <p:ext uri="{BB962C8B-B14F-4D97-AF65-F5344CB8AC3E}">
        <p14:creationId xmlns:p14="http://schemas.microsoft.com/office/powerpoint/2010/main" val="469463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A78885-D908-3DFB-E6D3-7341B9CDB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Electropolishing </a:t>
            </a:r>
            <a:r>
              <a:rPr lang="en-GB" noProof="0" dirty="0" err="1"/>
              <a:t>challanges</a:t>
            </a:r>
            <a:endParaRPr lang="en-GB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D1DE58-82B5-2203-CFC1-EA63C192AF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4325" y="2081633"/>
            <a:ext cx="10515600" cy="3763963"/>
          </a:xfrm>
        </p:spPr>
        <p:txBody>
          <a:bodyPr/>
          <a:lstStyle/>
          <a:p>
            <a:r>
              <a:rPr lang="en-GB" noProof="0" dirty="0"/>
              <a:t>High purity Al 5N, is extremely reactive (possible pitting and oxidation), different EP behaviour.</a:t>
            </a:r>
          </a:p>
          <a:p>
            <a:r>
              <a:rPr lang="en-GB" noProof="0" dirty="0"/>
              <a:t>Narrow and deep cave            Positioning of the cathode.</a:t>
            </a:r>
          </a:p>
          <a:p>
            <a:r>
              <a:rPr lang="en-GB" noProof="0" dirty="0"/>
              <a:t>EP can not eliminate macro-defects (made during machining).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Anteprima della diapositiva 6">
                <a:extLst>
                  <a:ext uri="{FF2B5EF4-FFF2-40B4-BE49-F238E27FC236}">
                    <a16:creationId xmlns:a16="http://schemas.microsoft.com/office/drawing/2014/main" id="{69F39E05-0B2F-0208-C28A-17448A4D59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39875"/>
                  </p:ext>
                </p:extLst>
              </p:nvPr>
            </p:nvGraphicFramePr>
            <p:xfrm>
              <a:off x="7458834" y="3963615"/>
              <a:ext cx="4017356" cy="2259763"/>
            </p:xfrm>
            <a:graphic>
              <a:graphicData uri="http://schemas.microsoft.com/office/powerpoint/2016/slidezoom">
                <pslz:sldZm>
                  <pslz:sldZmObj sldId="2883" cId="1724056097">
                    <pslz:zmPr id="{FC23BE46-D2D5-4E60-AAB5-AE210A71A547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17356" cy="225976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Anteprima della diapositiva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9F39E05-0B2F-0208-C28A-17448A4D59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8834" y="3963615"/>
                <a:ext cx="4017356" cy="225976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2328851-7193-F05E-31FC-C91A675A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10</a:t>
            </a:fld>
            <a:endParaRPr lang="en-GB" noProof="0" dirty="0"/>
          </a:p>
        </p:txBody>
      </p:sp>
      <p:pic>
        <p:nvPicPr>
          <p:cNvPr id="10" name="Elemento grafico 9" descr="Freccia: diritta con riempimento a tinta unita">
            <a:extLst>
              <a:ext uri="{FF2B5EF4-FFF2-40B4-BE49-F238E27FC236}">
                <a16:creationId xmlns:a16="http://schemas.microsoft.com/office/drawing/2014/main" id="{E4476113-B5E3-DB87-F4AF-6F4BE2421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924300" y="27527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92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pecchio, interno, arte&#10;&#10;Descrizione generata automaticamente">
            <a:extLst>
              <a:ext uri="{FF2B5EF4-FFF2-40B4-BE49-F238E27FC236}">
                <a16:creationId xmlns:a16="http://schemas.microsoft.com/office/drawing/2014/main" id="{98E5841A-334E-0417-2042-79BC6CEE7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58" y="3949673"/>
            <a:ext cx="3068758" cy="2022912"/>
          </a:xfrm>
          <a:prstGeom prst="rect">
            <a:avLst/>
          </a:prstGeom>
        </p:spPr>
      </p:pic>
      <p:pic>
        <p:nvPicPr>
          <p:cNvPr id="8" name="Immagine 7" descr="Immagine che contiene voliera&#10;&#10;Descrizione generata automaticamente">
            <a:extLst>
              <a:ext uri="{FF2B5EF4-FFF2-40B4-BE49-F238E27FC236}">
                <a16:creationId xmlns:a16="http://schemas.microsoft.com/office/drawing/2014/main" id="{B041E5DB-C6BA-9F25-63BD-43BDFB13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84" y="3953267"/>
            <a:ext cx="2984030" cy="2019318"/>
          </a:xfrm>
          <a:prstGeom prst="rect">
            <a:avLst/>
          </a:prstGeom>
        </p:spPr>
      </p:pic>
      <p:pic>
        <p:nvPicPr>
          <p:cNvPr id="9" name="Immagine 8" descr="Immagine che contiene Ricambio auto, interno, bicicletta&#10;&#10;Descrizione generata automaticamente">
            <a:extLst>
              <a:ext uri="{FF2B5EF4-FFF2-40B4-BE49-F238E27FC236}">
                <a16:creationId xmlns:a16="http://schemas.microsoft.com/office/drawing/2014/main" id="{FF0F889B-E589-E446-EA7B-CE55DD75D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35334" r="16418" b="29200"/>
          <a:stretch/>
        </p:blipFill>
        <p:spPr>
          <a:xfrm>
            <a:off x="3563458" y="2231503"/>
            <a:ext cx="6109556" cy="1674645"/>
          </a:xfrm>
          <a:prstGeom prst="rect">
            <a:avLst/>
          </a:prstGeom>
        </p:spPr>
      </p:pic>
      <p:pic>
        <p:nvPicPr>
          <p:cNvPr id="10" name="Immagine 9" descr="Immagine che contiene Ricambio auto, macchina, metallo, tubo&#10;&#10;Descrizione generata automaticamente">
            <a:extLst>
              <a:ext uri="{FF2B5EF4-FFF2-40B4-BE49-F238E27FC236}">
                <a16:creationId xmlns:a16="http://schemas.microsoft.com/office/drawing/2014/main" id="{C7A11FCE-D05B-E352-3007-EC144681D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369" r="-1" b="5981"/>
          <a:stretch/>
        </p:blipFill>
        <p:spPr>
          <a:xfrm>
            <a:off x="9833812" y="2079174"/>
            <a:ext cx="2167128" cy="386686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7792197-9A14-4B7C-593D-EE831EC4A5B8}"/>
              </a:ext>
            </a:extLst>
          </p:cNvPr>
          <p:cNvSpPr txBox="1"/>
          <p:nvPr/>
        </p:nvSpPr>
        <p:spPr>
          <a:xfrm>
            <a:off x="580921" y="1831393"/>
            <a:ext cx="909209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noProof="0" dirty="0">
                <a:latin typeface="Titillium Bd"/>
                <a:cs typeface="Calibri"/>
              </a:rPr>
              <a:t>First attempt with </a:t>
            </a:r>
            <a:r>
              <a:rPr lang="en-GB" sz="2000" b="1" noProof="0" dirty="0">
                <a:latin typeface="Titillium Bd"/>
                <a:cs typeface="Calibri"/>
              </a:rPr>
              <a:t>Induction Heating</a:t>
            </a:r>
            <a:r>
              <a:rPr lang="en-GB" sz="2000" noProof="0" dirty="0">
                <a:latin typeface="Titillium Bd"/>
                <a:cs typeface="Calibri"/>
              </a:rPr>
              <a:t> failed due to difficult control of the process.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874A8F4-9F5C-020D-BBDC-8DA1175FEFBC}"/>
              </a:ext>
            </a:extLst>
          </p:cNvPr>
          <p:cNvSpPr txBox="1"/>
          <p:nvPr/>
        </p:nvSpPr>
        <p:spPr>
          <a:xfrm>
            <a:off x="191060" y="3467619"/>
            <a:ext cx="30763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noProof="0" dirty="0">
                <a:latin typeface="Titillium"/>
              </a:rPr>
              <a:t>Relieve residual mechanical stresses induced during machining or forming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noProof="0" dirty="0">
                <a:latin typeface="Titillium"/>
              </a:rPr>
              <a:t>Increase grain size and reduce grain boundary density, which improves superconducting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noProof="0" dirty="0">
                <a:latin typeface="Titillium"/>
              </a:rPr>
              <a:t>Larger grain sizes and reduced dislocations lower microwave losses.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noProof="0" dirty="0">
                <a:latin typeface="Titillium"/>
              </a:rPr>
              <a:t>Improves coherence by reducing two-level system (TLS) defects associated with grain boundaries.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8E0EF2AE-B2AF-900C-31A3-738565C9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2C366A1D-8B93-40A5-0192-9B484734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574"/>
            <a:ext cx="10515600" cy="780114"/>
          </a:xfrm>
        </p:spPr>
        <p:txBody>
          <a:bodyPr/>
          <a:lstStyle/>
          <a:p>
            <a:r>
              <a:rPr lang="en-GB" noProof="0" dirty="0"/>
              <a:t>Annealing UHV</a:t>
            </a:r>
          </a:p>
        </p:txBody>
      </p:sp>
    </p:spTree>
    <p:extLst>
      <p:ext uri="{BB962C8B-B14F-4D97-AF65-F5344CB8AC3E}">
        <p14:creationId xmlns:p14="http://schemas.microsoft.com/office/powerpoint/2010/main" val="2067382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A723D4-FF6C-1375-B484-1DC445705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574"/>
            <a:ext cx="10515600" cy="780114"/>
          </a:xfrm>
        </p:spPr>
        <p:txBody>
          <a:bodyPr/>
          <a:lstStyle/>
          <a:p>
            <a:r>
              <a:rPr lang="en-GB" noProof="0" dirty="0"/>
              <a:t>Annealing UHV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6228887-CE6F-4FBC-F399-E23687936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45" y="3275121"/>
            <a:ext cx="4250755" cy="283732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E534407-B63A-A81D-E583-5878A56BB82F}"/>
              </a:ext>
            </a:extLst>
          </p:cNvPr>
          <p:cNvSpPr txBox="1"/>
          <p:nvPr/>
        </p:nvSpPr>
        <p:spPr>
          <a:xfrm>
            <a:off x="1808822" y="3505914"/>
            <a:ext cx="1257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noProof="0" dirty="0">
                <a:cs typeface="Calibri"/>
              </a:rPr>
              <a:t>Baking</a:t>
            </a:r>
          </a:p>
          <a:p>
            <a:r>
              <a:rPr lang="en-GB" sz="2000" noProof="0" dirty="0">
                <a:cs typeface="Calibri"/>
              </a:rPr>
              <a:t>120°C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C51EFB1-87F8-3120-B660-835E7BE796EF}"/>
              </a:ext>
            </a:extLst>
          </p:cNvPr>
          <p:cNvSpPr txBox="1"/>
          <p:nvPr/>
        </p:nvSpPr>
        <p:spPr>
          <a:xfrm>
            <a:off x="3065822" y="3648432"/>
            <a:ext cx="152369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noProof="0" dirty="0">
                <a:cs typeface="Calibri"/>
              </a:rPr>
              <a:t>Annealing</a:t>
            </a:r>
          </a:p>
          <a:p>
            <a:r>
              <a:rPr lang="en-GB" sz="2000" noProof="0" dirty="0">
                <a:cs typeface="Calibri"/>
              </a:rPr>
              <a:t>450°C</a:t>
            </a:r>
          </a:p>
        </p:txBody>
      </p:sp>
      <p:pic>
        <p:nvPicPr>
          <p:cNvPr id="16" name="Immagine 15" descr="Immagine che contiene interno, elettrodomestico&#10;&#10;Descrizione generata automaticamente">
            <a:extLst>
              <a:ext uri="{FF2B5EF4-FFF2-40B4-BE49-F238E27FC236}">
                <a16:creationId xmlns:a16="http://schemas.microsoft.com/office/drawing/2014/main" id="{99E4D204-CEE6-69BB-C6A1-70C197A00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885" y="3429000"/>
            <a:ext cx="2437376" cy="2605006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8A3059D-C727-6FAC-71CC-379998731C06}"/>
              </a:ext>
            </a:extLst>
          </p:cNvPr>
          <p:cNvSpPr txBox="1"/>
          <p:nvPr/>
        </p:nvSpPr>
        <p:spPr>
          <a:xfrm>
            <a:off x="9117637" y="6002099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Oxide formation!</a:t>
            </a:r>
          </a:p>
        </p:txBody>
      </p:sp>
      <p:pic>
        <p:nvPicPr>
          <p:cNvPr id="21" name="Immagine 20" descr="Immagine che contiene elettrodomestico, Elettrodomestico, elettrodomestico da cucina, interno&#10;&#10;Descrizione generata automaticamente">
            <a:extLst>
              <a:ext uri="{FF2B5EF4-FFF2-40B4-BE49-F238E27FC236}">
                <a16:creationId xmlns:a16="http://schemas.microsoft.com/office/drawing/2014/main" id="{119D5D4C-C487-2D6D-9100-2807D6077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530" y="3715561"/>
            <a:ext cx="3318891" cy="227223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45553D6-FBB9-5A55-C5E0-215E726DCAC7}"/>
              </a:ext>
            </a:extLst>
          </p:cNvPr>
          <p:cNvSpPr txBox="1"/>
          <p:nvPr/>
        </p:nvSpPr>
        <p:spPr>
          <a:xfrm>
            <a:off x="838200" y="2296503"/>
            <a:ext cx="3558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latin typeface="Titillium"/>
              </a:rPr>
              <a:t>Oxidation: Most likely due to the residuals of EP/water on the Al cavity, during </a:t>
            </a:r>
            <a:r>
              <a:rPr lang="en-GB" noProof="0" dirty="0" err="1">
                <a:latin typeface="Titillium"/>
              </a:rPr>
              <a:t>vaccum</a:t>
            </a:r>
            <a:r>
              <a:rPr lang="en-GB" noProof="0" dirty="0">
                <a:latin typeface="Titillium"/>
              </a:rPr>
              <a:t> heating.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342879B-140F-1434-4F95-5CBEFB9F4E5C}"/>
              </a:ext>
            </a:extLst>
          </p:cNvPr>
          <p:cNvSpPr txBox="1"/>
          <p:nvPr/>
        </p:nvSpPr>
        <p:spPr>
          <a:xfrm>
            <a:off x="838200" y="1841105"/>
            <a:ext cx="57331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>
              <a:defRPr sz="2000">
                <a:latin typeface="Titillium Bd"/>
                <a:cs typeface="Calibri"/>
              </a:defRPr>
            </a:lvl1pPr>
          </a:lstStyle>
          <a:p>
            <a:r>
              <a:rPr lang="en-GB" noProof="0" dirty="0"/>
              <a:t>Final protocol with </a:t>
            </a:r>
            <a:r>
              <a:rPr lang="en-GB" b="1" noProof="0" dirty="0"/>
              <a:t>InfraRed</a:t>
            </a:r>
            <a:r>
              <a:rPr lang="en-GB" noProof="0" dirty="0"/>
              <a:t> lamps</a:t>
            </a:r>
          </a:p>
        </p:txBody>
      </p:sp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520FD623-23E7-DDE2-9E1D-56E7DB620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9A862D4E-FD5C-4462-4564-A98A12CD0165}"/>
              </a:ext>
            </a:extLst>
          </p:cNvPr>
          <p:cNvSpPr/>
          <p:nvPr/>
        </p:nvSpPr>
        <p:spPr>
          <a:xfrm>
            <a:off x="838200" y="5622131"/>
            <a:ext cx="4353000" cy="490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D1E5B68-50B1-E273-0FE3-8A2B9477165D}"/>
              </a:ext>
            </a:extLst>
          </p:cNvPr>
          <p:cNvSpPr txBox="1"/>
          <p:nvPr/>
        </p:nvSpPr>
        <p:spPr>
          <a:xfrm>
            <a:off x="2608023" y="5638912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24h      	               8h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0C9D63D-7898-4A74-3BD7-589E7B78823C}"/>
              </a:ext>
            </a:extLst>
          </p:cNvPr>
          <p:cNvSpPr txBox="1"/>
          <p:nvPr/>
        </p:nvSpPr>
        <p:spPr>
          <a:xfrm>
            <a:off x="4873460" y="2000722"/>
            <a:ext cx="648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latin typeface="Titillium"/>
              </a:rPr>
              <a:t>Oxidation mitigated with:</a:t>
            </a:r>
          </a:p>
          <a:p>
            <a:pPr marL="342900" indent="-342900">
              <a:buFont typeface="+mj-lt"/>
              <a:buAutoNum type="arabicPeriod"/>
            </a:pPr>
            <a:r>
              <a:rPr lang="en-GB" noProof="0" dirty="0">
                <a:latin typeface="Titillium"/>
              </a:rPr>
              <a:t>Longer ultrasound cleaning</a:t>
            </a:r>
          </a:p>
          <a:p>
            <a:pPr marL="342900" indent="-342900">
              <a:buFont typeface="+mj-lt"/>
              <a:buAutoNum type="arabicPeriod"/>
            </a:pPr>
            <a:r>
              <a:rPr lang="en-GB" noProof="0" dirty="0">
                <a:latin typeface="Titillium"/>
              </a:rPr>
              <a:t>Initial pre-baking.</a:t>
            </a:r>
          </a:p>
        </p:txBody>
      </p:sp>
      <p:graphicFrame>
        <p:nvGraphicFramePr>
          <p:cNvPr id="28" name="Grafico 27">
            <a:extLst>
              <a:ext uri="{FF2B5EF4-FFF2-40B4-BE49-F238E27FC236}">
                <a16:creationId xmlns:a16="http://schemas.microsoft.com/office/drawing/2014/main" id="{44120325-BE24-F965-5075-D912551B42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720653"/>
              </p:ext>
            </p:extLst>
          </p:nvPr>
        </p:nvGraphicFramePr>
        <p:xfrm>
          <a:off x="7915380" y="1356153"/>
          <a:ext cx="3866289" cy="2297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955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2" grpId="0"/>
      <p:bldP spid="23" grpId="0"/>
      <p:bldP spid="26" grpId="0"/>
      <p:bldP spid="27" grpId="0"/>
      <p:bldGraphic spid="2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CDC567-EEF6-AAF2-891C-A5A766355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Our Protocol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F1FA9A45-7229-29E4-A10C-1D0A678DFD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9653641"/>
              </p:ext>
            </p:extLst>
          </p:nvPr>
        </p:nvGraphicFramePr>
        <p:xfrm>
          <a:off x="615894" y="1796168"/>
          <a:ext cx="8128000" cy="2345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585C6BC-D09F-5BEE-23FE-D354A9020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13</a:t>
            </a:fld>
            <a:endParaRPr lang="en-GB" noProof="0" dirty="0"/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AABFAF88-CD09-CA99-142D-CAD0C63C1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566276"/>
              </p:ext>
            </p:extLst>
          </p:nvPr>
        </p:nvGraphicFramePr>
        <p:xfrm>
          <a:off x="450417" y="4220018"/>
          <a:ext cx="737130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711">
                  <a:extLst>
                    <a:ext uri="{9D8B030D-6E8A-4147-A177-3AD203B41FA5}">
                      <a16:colId xmlns:a16="http://schemas.microsoft.com/office/drawing/2014/main" val="483459175"/>
                    </a:ext>
                  </a:extLst>
                </a:gridCol>
                <a:gridCol w="968800">
                  <a:extLst>
                    <a:ext uri="{9D8B030D-6E8A-4147-A177-3AD203B41FA5}">
                      <a16:colId xmlns:a16="http://schemas.microsoft.com/office/drawing/2014/main" val="3563396809"/>
                    </a:ext>
                  </a:extLst>
                </a:gridCol>
                <a:gridCol w="1828083">
                  <a:extLst>
                    <a:ext uri="{9D8B030D-6E8A-4147-A177-3AD203B41FA5}">
                      <a16:colId xmlns:a16="http://schemas.microsoft.com/office/drawing/2014/main" val="658065368"/>
                    </a:ext>
                  </a:extLst>
                </a:gridCol>
                <a:gridCol w="3428708">
                  <a:extLst>
                    <a:ext uri="{9D8B030D-6E8A-4147-A177-3AD203B41FA5}">
                      <a16:colId xmlns:a16="http://schemas.microsoft.com/office/drawing/2014/main" val="37834885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Q</a:t>
                      </a:r>
                      <a:r>
                        <a:rPr lang="en-GB" sz="1600" baseline="-25000" noProof="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Q</a:t>
                      </a:r>
                      <a:r>
                        <a:rPr lang="en-GB" sz="1600" baseline="-25000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aseline="0" noProof="0" dirty="0"/>
                        <a:t>Treatments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803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Al alloy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1,17</a:t>
                      </a:r>
                      <a:r>
                        <a:rPr lang="en-GB" sz="16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·</a:t>
                      </a:r>
                      <a:r>
                        <a:rPr lang="en-GB" sz="1600" noProof="0" dirty="0"/>
                        <a:t>10</a:t>
                      </a:r>
                      <a:r>
                        <a:rPr lang="en-GB" sz="1600" baseline="30000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aseline="0" noProof="0" dirty="0"/>
                        <a:t>No treatments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792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Al 5N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2,2</a:t>
                      </a:r>
                      <a:r>
                        <a:rPr lang="en-GB" sz="16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·10</a:t>
                      </a:r>
                      <a:r>
                        <a:rPr lang="en-GB" sz="1600" baseline="300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600" baseline="30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aseline="0" noProof="0" dirty="0"/>
                        <a:t>Light 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403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/>
                        <a:t>Al 5N 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aseline="30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/>
                        <a:t>3,7</a:t>
                      </a:r>
                      <a:r>
                        <a:rPr lang="en-GB" sz="16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·</a:t>
                      </a:r>
                      <a:r>
                        <a:rPr lang="en-GB" sz="1600" noProof="0" dirty="0"/>
                        <a:t>10</a:t>
                      </a:r>
                      <a:r>
                        <a:rPr lang="en-GB" sz="1600" baseline="30000" noProof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aseline="0" noProof="0" dirty="0"/>
                        <a:t>New machining protocol, 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397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/>
                        <a:t>Al 5N 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To be measured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aseline="0" noProof="0" dirty="0"/>
                        <a:t>New protocol: EP + Annealing + Post 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901049"/>
                  </a:ext>
                </a:extLst>
              </a:tr>
            </a:tbl>
          </a:graphicData>
        </a:graphic>
      </p:graphicFrame>
      <p:grpSp>
        <p:nvGrpSpPr>
          <p:cNvPr id="13" name="Group 23">
            <a:extLst>
              <a:ext uri="{FF2B5EF4-FFF2-40B4-BE49-F238E27FC236}">
                <a16:creationId xmlns:a16="http://schemas.microsoft.com/office/drawing/2014/main" id="{D5554EDA-D630-4F1B-475A-C42643107070}"/>
              </a:ext>
            </a:extLst>
          </p:cNvPr>
          <p:cNvGrpSpPr/>
          <p:nvPr/>
        </p:nvGrpSpPr>
        <p:grpSpPr>
          <a:xfrm>
            <a:off x="10591016" y="1416738"/>
            <a:ext cx="1393575" cy="1324418"/>
            <a:chOff x="529239" y="1775348"/>
            <a:chExt cx="4226626" cy="4016876"/>
          </a:xfrm>
        </p:grpSpPr>
        <p:pic>
          <p:nvPicPr>
            <p:cNvPr id="14" name="Picture 6" descr="A metal cube with screws&#10;&#10;Description automatically generated">
              <a:extLst>
                <a:ext uri="{FF2B5EF4-FFF2-40B4-BE49-F238E27FC236}">
                  <a16:creationId xmlns:a16="http://schemas.microsoft.com/office/drawing/2014/main" id="{B523737C-67D1-123F-2383-BEF4D8C66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6" t="17324" r="14082" b="38594"/>
            <a:stretch/>
          </p:blipFill>
          <p:spPr>
            <a:xfrm>
              <a:off x="878602" y="2195511"/>
              <a:ext cx="3470987" cy="3023118"/>
            </a:xfrm>
            <a:prstGeom prst="rect">
              <a:avLst/>
            </a:prstGeom>
            <a:effectLst/>
          </p:spPr>
        </p:pic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8CCB0B26-90E3-FA42-5022-F5CA05EE2BEF}"/>
                </a:ext>
              </a:extLst>
            </p:cNvPr>
            <p:cNvSpPr/>
            <p:nvPr/>
          </p:nvSpPr>
          <p:spPr>
            <a:xfrm rot="20892500">
              <a:off x="4104364" y="1917392"/>
              <a:ext cx="532132" cy="25534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5F216E37-16FA-7A64-D5D5-AB70F15A7135}"/>
                </a:ext>
              </a:extLst>
            </p:cNvPr>
            <p:cNvSpPr/>
            <p:nvPr/>
          </p:nvSpPr>
          <p:spPr>
            <a:xfrm rot="1074419">
              <a:off x="576323" y="1775348"/>
              <a:ext cx="694087" cy="25534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477E4002-F52F-B076-DF3D-A029030286C8}"/>
                </a:ext>
              </a:extLst>
            </p:cNvPr>
            <p:cNvSpPr/>
            <p:nvPr/>
          </p:nvSpPr>
          <p:spPr>
            <a:xfrm rot="5400000">
              <a:off x="2640760" y="895942"/>
              <a:ext cx="213707" cy="25534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5164A4FB-C0D4-4172-3604-7AC3D71955AF}"/>
                </a:ext>
              </a:extLst>
            </p:cNvPr>
            <p:cNvSpPr/>
            <p:nvPr/>
          </p:nvSpPr>
          <p:spPr>
            <a:xfrm rot="9292917">
              <a:off x="529239" y="3995551"/>
              <a:ext cx="658975" cy="1718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98A8B4BC-887F-044A-31D1-45D5D2FDDBBE}"/>
                </a:ext>
              </a:extLst>
            </p:cNvPr>
            <p:cNvSpPr/>
            <p:nvPr/>
          </p:nvSpPr>
          <p:spPr>
            <a:xfrm rot="12342312">
              <a:off x="4096890" y="3971854"/>
              <a:ext cx="658975" cy="1718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A7E6F746-FBD9-BE39-FE91-BFF4A39D55BC}"/>
                </a:ext>
              </a:extLst>
            </p:cNvPr>
            <p:cNvSpPr/>
            <p:nvPr/>
          </p:nvSpPr>
          <p:spPr>
            <a:xfrm rot="16361163">
              <a:off x="2349448" y="3566807"/>
              <a:ext cx="658975" cy="3791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pic>
        <p:nvPicPr>
          <p:cNvPr id="21" name="Picture 20" descr="A close-up of a metal object&#10;&#10;Description automatically generated">
            <a:extLst>
              <a:ext uri="{FF2B5EF4-FFF2-40B4-BE49-F238E27FC236}">
                <a16:creationId xmlns:a16="http://schemas.microsoft.com/office/drawing/2014/main" id="{E601DA6D-FCF6-9BF7-5F15-33FCC6ED6F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30" b="96644" l="2080" r="96881">
                        <a14:foregroundMark x1="22445" y1="7176" x2="61205" y2="13216"/>
                        <a14:foregroundMark x1="61205" y1="13216" x2="63894" y2="14455"/>
                        <a14:foregroundMark x1="28326" y1="5059" x2="21119" y2="4440"/>
                        <a14:foregroundMark x1="21119" y1="4440" x2="6741" y2="45431"/>
                        <a14:foregroundMark x1="6741" y1="45431" x2="5450" y2="57305"/>
                        <a14:foregroundMark x1="5450" y1="57305" x2="7063" y2="59577"/>
                        <a14:foregroundMark x1="2223" y1="58493" x2="2151" y2="58493"/>
                        <a14:foregroundMark x1="5665" y1="45431" x2="5450" y2="45328"/>
                        <a14:foregroundMark x1="19003" y1="3356" x2="19075" y2="2530"/>
                        <a14:foregroundMark x1="59197" y1="67785" x2="78559" y2="76768"/>
                        <a14:foregroundMark x1="78559" y1="76768" x2="86411" y2="76149"/>
                        <a14:foregroundMark x1="86411" y1="76149" x2="92219" y2="71606"/>
                        <a14:foregroundMark x1="92219" y1="71606" x2="96558" y2="53330"/>
                        <a14:foregroundMark x1="96558" y1="53330" x2="95805" y2="26742"/>
                        <a14:foregroundMark x1="95805" y1="26742" x2="91036" y2="18998"/>
                        <a14:foregroundMark x1="91036" y1="18998" x2="89781" y2="18379"/>
                        <a14:foregroundMark x1="43743" y1="70986" x2="91144" y2="83428"/>
                        <a14:foregroundMark x1="91144" y1="83428" x2="95411" y2="62158"/>
                        <a14:foregroundMark x1="95411" y1="62158" x2="96916" y2="21838"/>
                        <a14:foregroundMark x1="5235" y1="61435" x2="10231" y2="67487"/>
                        <a14:foregroundMark x1="21153" y1="74881" x2="22625" y2="74806"/>
                        <a14:foregroundMark x1="19886" y1="74945" x2="21007" y2="74888"/>
                        <a14:foregroundMark x1="22625" y1="74806" x2="82897" y2="91688"/>
                        <a14:foregroundMark x1="82897" y1="91688" x2="88921" y2="90346"/>
                        <a14:foregroundMark x1="88921" y1="90346" x2="90355" y2="88074"/>
                        <a14:foregroundMark x1="25601" y1="74961" x2="82252" y2="92772"/>
                        <a14:foregroundMark x1="82252" y1="92772" x2="90427" y2="87661"/>
                        <a14:foregroundMark x1="90427" y1="87661" x2="92793" y2="87248"/>
                        <a14:foregroundMark x1="91968" y1="89985" x2="86339" y2="96644"/>
                        <a14:foregroundMark x1="84732" y1="96644" x2="85371" y2="96644"/>
                        <a14:foregroundMark x1="33919" y1="78369" x2="44245" y2="81518"/>
                        <a14:foregroundMark x1="22911" y1="74961" x2="28469" y2="77284"/>
                        <a14:foregroundMark x1="28469" y1="77284" x2="28541" y2="77284"/>
                        <a14:foregroundMark x1="33238" y1="78472" x2="67121" y2="89520"/>
                        <a14:backgroundMark x1="30441" y1="1600" x2="58085" y2="5576"/>
                        <a14:backgroundMark x1="11079" y1="74445" x2="61061" y2="93960"/>
                        <a14:backgroundMark x1="61061" y1="93960" x2="87594" y2="98813"/>
                        <a14:backgroundMark x1="87594" y1="98813" x2="95733" y2="91998"/>
                        <a14:backgroundMark x1="11904" y1="71915" x2="16708" y2="76045"/>
                        <a14:backgroundMark x1="16708" y1="76045" x2="20760" y2="77181"/>
                        <a14:backgroundMark x1="14844" y1="73258" x2="17246" y2="75736"/>
                        <a14:backgroundMark x1="10004" y1="67785" x2="16386" y2="74858"/>
                        <a14:backgroundMark x1="17677" y1="75942" x2="17999" y2="74445"/>
                        <a14:backgroundMark x1="16458" y1="75065" x2="19900" y2="76458"/>
                        <a14:backgroundMark x1="17390" y1="75271" x2="18716" y2="76562"/>
                        <a14:backgroundMark x1="17390" y1="75065" x2="19684" y2="75374"/>
                        <a14:backgroundMark x1="20760" y1="75632" x2="46648" y2="84925"/>
                        <a14:backgroundMark x1="65149" y1="90811" x2="83614" y2="97574"/>
                        <a14:backgroundMark x1="90749" y1="93856" x2="85694" y2="98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150" y="2705358"/>
            <a:ext cx="1337024" cy="928582"/>
          </a:xfrm>
          <a:prstGeom prst="rect">
            <a:avLst/>
          </a:prstGeom>
        </p:spPr>
      </p:pic>
      <p:pic>
        <p:nvPicPr>
          <p:cNvPr id="23" name="Picture 4" descr="A metal object with holes&#10;&#10;Description automatically generated">
            <a:extLst>
              <a:ext uri="{FF2B5EF4-FFF2-40B4-BE49-F238E27FC236}">
                <a16:creationId xmlns:a16="http://schemas.microsoft.com/office/drawing/2014/main" id="{ADE2C8AE-C0FF-7331-9177-53DEBBE7EA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63" b="65563" l="25417" r="63500">
                        <a14:foregroundMark x1="62250" y1="11938" x2="31667" y2="11250"/>
                        <a14:foregroundMark x1="31667" y1="11250" x2="26167" y2="41438"/>
                        <a14:foregroundMark x1="26293" y1="44500" x2="26917" y2="59625"/>
                        <a14:foregroundMark x1="26167" y1="41438" x2="26272" y2="43984"/>
                        <a14:foregroundMark x1="26917" y1="59625" x2="37917" y2="65375"/>
                        <a14:foregroundMark x1="37917" y1="65375" x2="62417" y2="61813"/>
                        <a14:foregroundMark x1="62417" y1="61813" x2="63500" y2="17000"/>
                        <a14:foregroundMark x1="63500" y1="17000" x2="60583" y2="12063"/>
                        <a14:foregroundMark x1="31083" y1="11250" x2="24333" y2="23250"/>
                        <a14:foregroundMark x1="24333" y1="23250" x2="24333" y2="44125"/>
                        <a14:foregroundMark x1="24667" y1="49063" x2="27417" y2="65563"/>
                        <a14:foregroundMark x1="27417" y1="65563" x2="27583" y2="65563"/>
                        <a14:foregroundMark x1="25417" y1="16313" x2="30583" y2="11563"/>
                        <a14:backgroundMark x1="24167" y1="47250" x2="24167" y2="47250"/>
                        <a14:backgroundMark x1="24500" y1="46438" x2="24500" y2="46438"/>
                        <a14:backgroundMark x1="24500" y1="46438" x2="24500" y2="46438"/>
                        <a14:backgroundMark x1="24500" y1="46313" x2="24500" y2="47438"/>
                        <a14:backgroundMark x1="24500" y1="44500" x2="24500" y2="46063"/>
                        <a14:backgroundMark x1="24167" y1="44125" x2="24167" y2="49063"/>
                        <a14:backgroundMark x1="23583" y1="40125" x2="23917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0" t="10859" r="31978" b="32231"/>
          <a:stretch/>
        </p:blipFill>
        <p:spPr>
          <a:xfrm rot="16200000">
            <a:off x="10710841" y="3375191"/>
            <a:ext cx="1024357" cy="1689657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18D108C-84A0-945A-E1F1-655ACE5B2B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478" b="91689" l="38841" r="67585">
                        <a14:foregroundMark x1="40808" y1="18338" x2="42250" y2="75462"/>
                        <a14:foregroundMark x1="42250" y1="75462" x2="57330" y2="82454"/>
                        <a14:foregroundMark x1="57330" y1="82454" x2="64280" y2="79024"/>
                        <a14:foregroundMark x1="64280" y1="79024" x2="65906" y2="66227"/>
                        <a14:foregroundMark x1="65906" y1="66227" x2="66431" y2="41425"/>
                        <a14:foregroundMark x1="66431" y1="41425" x2="64175" y2="19657"/>
                        <a14:foregroundMark x1="64175" y1="19657" x2="48807" y2="14644"/>
                        <a14:foregroundMark x1="39628" y1="18865" x2="39418" y2="62005"/>
                        <a14:foregroundMark x1="39418" y1="62005" x2="40755" y2="79551"/>
                        <a14:foregroundMark x1="40755" y1="79551" x2="44453" y2="85356"/>
                        <a14:foregroundMark x1="44453" y1="85356" x2="52347" y2="45646"/>
                        <a14:foregroundMark x1="52347" y1="45646" x2="57540" y2="61741"/>
                        <a14:foregroundMark x1="57540" y1="61741" x2="55153" y2="76517"/>
                        <a14:foregroundMark x1="55153" y1="76517" x2="52531" y2="80871"/>
                        <a14:foregroundMark x1="52531" y1="80871" x2="52505" y2="80871"/>
                        <a14:foregroundMark x1="58720" y1="78100" x2="61264" y2="73879"/>
                        <a14:foregroundMark x1="61264" y1="73879" x2="65172" y2="51055"/>
                        <a14:foregroundMark x1="65172" y1="51055" x2="64936" y2="35356"/>
                        <a14:foregroundMark x1="66772" y1="21108" x2="66974" y2="39482"/>
                        <a14:foregroundMark x1="66771" y1="68781" x2="65539" y2="81266"/>
                        <a14:foregroundMark x1="65539" y1="81266" x2="44034" y2="89710"/>
                        <a14:foregroundMark x1="66562" y1="82190" x2="66378" y2="20317"/>
                        <a14:foregroundMark x1="66378" y1="20317" x2="42329" y2="14644"/>
                        <a14:foregroundMark x1="42329" y1="14644" x2="39706" y2="24406"/>
                        <a14:foregroundMark x1="39706" y1="24406" x2="38998" y2="56860"/>
                        <a14:foregroundMark x1="38998" y1="56860" x2="41122" y2="32058"/>
                        <a14:foregroundMark x1="54865" y1="13984" x2="62759" y2="15435"/>
                        <a14:foregroundMark x1="67020" y1="32874" x2="66247" y2="82718"/>
                        <a14:foregroundMark x1="67217" y1="20185" x2="67096" y2="28010"/>
                        <a14:foregroundMark x1="66247" y1="82718" x2="64123" y2="67282"/>
                        <a14:foregroundMark x1="64123" y1="67282" x2="64018" y2="71108"/>
                        <a14:foregroundMark x1="40152" y1="11609" x2="40650" y2="12797"/>
                        <a14:foregroundMark x1="52242" y1="13061" x2="57776" y2="13588"/>
                        <a14:foregroundMark x1="54445" y1="12137" x2="57671" y2="12665"/>
                        <a14:foregroundMark x1="39234" y1="62665" x2="39103" y2="76385"/>
                        <a14:foregroundMark x1="39103" y1="76385" x2="42985" y2="91689"/>
                        <a14:foregroundMark x1="39066" y1="69921" x2="39156" y2="78760"/>
                        <a14:foregroundMark x1="39156" y1="78760" x2="39601" y2="81926"/>
                        <a14:foregroundMark x1="38977" y1="69921" x2="38946" y2="75462"/>
                        <a14:foregroundMark x1="39024" y1="61609" x2="39018" y2="62665"/>
                        <a14:foregroundMark x1="38946" y1="75462" x2="39103" y2="78628"/>
                        <a14:foregroundMark x1="38867" y1="69921" x2="38867" y2="79288"/>
                        <a14:foregroundMark x1="38867" y1="60422" x2="38867" y2="62665"/>
                        <a14:foregroundMark x1="63939" y1="15040" x2="67034" y2="22691"/>
                        <a14:foregroundMark x1="67110" y1="33901" x2="67139" y2="38259"/>
                        <a14:foregroundMark x1="67034" y1="22691" x2="67105" y2="33231"/>
                        <a14:foregroundMark x1="65434" y1="15699" x2="65827" y2="15831"/>
                        <a14:foregroundMark x1="67418" y1="34309" x2="67453" y2="45910"/>
                        <a14:foregroundMark x1="67394" y1="26436" x2="67407" y2="30622"/>
                        <a14:foregroundMark x1="67139" y1="45778" x2="66850" y2="85356"/>
                        <a14:backgroundMark x1="54445" y1="10422" x2="57960" y2="10554"/>
                        <a14:backgroundMark x1="38736" y1="80871" x2="41201" y2="92612"/>
                        <a14:backgroundMark x1="42638" y1="93269" x2="45528" y2="94591"/>
                        <a14:backgroundMark x1="41201" y1="92612" x2="42475" y2="93195"/>
                        <a14:backgroundMark x1="38631" y1="62665" x2="38631" y2="69921"/>
                        <a14:backgroundMark x1="67061" y1="85395" x2="66562" y2="87203"/>
                        <a14:backgroundMark x1="67532" y1="45910" x2="67794" y2="31135"/>
                        <a14:backgroundMark x1="67794" y1="31135" x2="67611" y2="34565"/>
                        <a14:backgroundMark x1="67480" y1="46174" x2="67768" y2="32058"/>
                        <a14:backgroundMark x1="67768" y1="31135" x2="67611" y2="30079"/>
                      </a14:backgroundRemoval>
                    </a14:imgEffect>
                  </a14:imgLayer>
                </a14:imgProps>
              </a:ext>
            </a:extLst>
          </a:blip>
          <a:srcRect l="38063" t="9386" r="32375" b="4727"/>
          <a:stretch/>
        </p:blipFill>
        <p:spPr>
          <a:xfrm flipH="1">
            <a:off x="10155686" y="4895529"/>
            <a:ext cx="1941034" cy="1121047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604957C-D38F-05A1-B0CE-211F8C83087E}"/>
              </a:ext>
            </a:extLst>
          </p:cNvPr>
          <p:cNvSpPr txBox="1"/>
          <p:nvPr/>
        </p:nvSpPr>
        <p:spPr>
          <a:xfrm>
            <a:off x="9374685" y="1808635"/>
            <a:ext cx="1523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/>
              <a:t>Al alloy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0973C93-9D8F-DA32-F052-B369BEFDC514}"/>
              </a:ext>
            </a:extLst>
          </p:cNvPr>
          <p:cNvSpPr txBox="1"/>
          <p:nvPr/>
        </p:nvSpPr>
        <p:spPr>
          <a:xfrm>
            <a:off x="9334223" y="2877239"/>
            <a:ext cx="1523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/>
              <a:t>Al 5N #1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13C95F0-1BA8-FF97-C207-F553D2396B59}"/>
              </a:ext>
            </a:extLst>
          </p:cNvPr>
          <p:cNvSpPr txBox="1"/>
          <p:nvPr/>
        </p:nvSpPr>
        <p:spPr>
          <a:xfrm>
            <a:off x="9334222" y="4053087"/>
            <a:ext cx="1523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/>
              <a:t>Al 5N #2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F049F65-0304-4C25-609F-76B4460EAF5B}"/>
              </a:ext>
            </a:extLst>
          </p:cNvPr>
          <p:cNvSpPr txBox="1"/>
          <p:nvPr/>
        </p:nvSpPr>
        <p:spPr>
          <a:xfrm>
            <a:off x="9197474" y="5205308"/>
            <a:ext cx="1523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/>
              <a:t>Al 5N #3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F61A5F-01CF-6D8C-33CB-046F1AFC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49" y="4858692"/>
            <a:ext cx="715948" cy="71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767E28-0A4F-3853-0F7A-B5E9A8CDC555}"/>
              </a:ext>
            </a:extLst>
          </p:cNvPr>
          <p:cNvSpPr txBox="1"/>
          <p:nvPr/>
        </p:nvSpPr>
        <p:spPr>
          <a:xfrm>
            <a:off x="7855031" y="5436140"/>
            <a:ext cx="2175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i="1" dirty="0"/>
              <a:t>See S. Tocci talk</a:t>
            </a:r>
            <a:br>
              <a:rPr lang="en-IT" sz="1200" i="1" dirty="0"/>
            </a:br>
            <a:br>
              <a:rPr lang="en-IT" sz="1200" i="1" dirty="0"/>
            </a:br>
            <a:r>
              <a:rPr lang="en-GB" sz="1200" i="1" dirty="0"/>
              <a:t>A. </a:t>
            </a:r>
            <a:r>
              <a:rPr lang="en-GB" sz="1200" i="1" dirty="0" err="1"/>
              <a:t>Rettaroli</a:t>
            </a:r>
            <a:r>
              <a:rPr lang="en-GB" sz="1200" i="1" dirty="0"/>
              <a:t> PM2024, Pisa Meeting on Advanced Detectors</a:t>
            </a:r>
            <a:endParaRPr lang="en-IT" sz="1200" i="1" dirty="0"/>
          </a:p>
        </p:txBody>
      </p:sp>
    </p:spTree>
    <p:extLst>
      <p:ext uri="{BB962C8B-B14F-4D97-AF65-F5344CB8AC3E}">
        <p14:creationId xmlns:p14="http://schemas.microsoft.com/office/powerpoint/2010/main" val="3835421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B84F0F-3F54-2C13-8E96-498E8333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Niobium SC cavity for 3D qubit?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B0D0AD5-B9EE-0325-1BDC-9C3E1D12810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647700" y="2135051"/>
            <a:ext cx="7285038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GB" sz="14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Mature fabrication techniques</a:t>
            </a:r>
            <a:r>
              <a:rPr kumimoji="0" lang="en-GB" sz="1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GB" sz="1400" noProof="0" dirty="0">
                <a:latin typeface="+mn-lt"/>
              </a:rPr>
              <a:t>and </a:t>
            </a:r>
            <a:r>
              <a:rPr lang="en-GB" sz="1400" b="1" noProof="0" dirty="0">
                <a:latin typeface="+mn-lt"/>
              </a:rPr>
              <a:t>High-Q</a:t>
            </a:r>
            <a:endParaRPr kumimoji="0" lang="en-GB" sz="14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7" name="Immagine 6" descr="Immagine che contiene metallo, Ferramenta, argento, leva&#10;&#10;Descrizione generata automaticamente">
            <a:extLst>
              <a:ext uri="{FF2B5EF4-FFF2-40B4-BE49-F238E27FC236}">
                <a16:creationId xmlns:a16="http://schemas.microsoft.com/office/drawing/2014/main" id="{D08968D9-C1D1-9D18-6C33-1B46F828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6401" r="4193" b="10133"/>
          <a:stretch/>
        </p:blipFill>
        <p:spPr>
          <a:xfrm>
            <a:off x="288393" y="2728412"/>
            <a:ext cx="2490042" cy="1933953"/>
          </a:xfrm>
          <a:prstGeom prst="rect">
            <a:avLst/>
          </a:prstGeom>
        </p:spPr>
      </p:pic>
      <p:pic>
        <p:nvPicPr>
          <p:cNvPr id="8" name="Immagine 7" descr="Immagine che contiene elettronica, interno, argento, riparare&#10;&#10;Descrizione generata automaticamente">
            <a:extLst>
              <a:ext uri="{FF2B5EF4-FFF2-40B4-BE49-F238E27FC236}">
                <a16:creationId xmlns:a16="http://schemas.microsoft.com/office/drawing/2014/main" id="{500FCE20-EA60-F8ED-CB67-05F85E7F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 b="15651"/>
          <a:stretch/>
        </p:blipFill>
        <p:spPr>
          <a:xfrm>
            <a:off x="5776224" y="2533764"/>
            <a:ext cx="5199561" cy="116194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7FB2DEA-CB0A-597B-D706-4A82570A3A88}"/>
              </a:ext>
            </a:extLst>
          </p:cNvPr>
          <p:cNvSpPr txBox="1"/>
          <p:nvPr/>
        </p:nvSpPr>
        <p:spPr>
          <a:xfrm>
            <a:off x="6754892" y="3837106"/>
            <a:ext cx="17388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noProof="0" dirty="0">
                <a:cs typeface="Calibri"/>
              </a:rPr>
              <a:t>As fabricated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8A20656-0724-CC8A-1977-72D14EBB85BB}"/>
              </a:ext>
            </a:extLst>
          </p:cNvPr>
          <p:cNvSpPr txBox="1"/>
          <p:nvPr/>
        </p:nvSpPr>
        <p:spPr>
          <a:xfrm>
            <a:off x="356634" y="4743068"/>
            <a:ext cx="597103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noProof="0" dirty="0">
                <a:latin typeface="Titillium"/>
                <a:cs typeface="Calibri"/>
              </a:rPr>
              <a:t>Surface initial quality is critical, new mechanical procedure for Al should improve also Nb cavity quality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8C92A86-D7AE-E068-6ADA-EEF3FEDBEA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36" t="4782" r="23287" b="6260"/>
          <a:stretch/>
        </p:blipFill>
        <p:spPr>
          <a:xfrm>
            <a:off x="2778435" y="2702984"/>
            <a:ext cx="2355857" cy="198480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BAA0380-0A8C-6DAA-5377-B0A3CAE5FF9F}"/>
              </a:ext>
            </a:extLst>
          </p:cNvPr>
          <p:cNvSpPr txBox="1"/>
          <p:nvPr/>
        </p:nvSpPr>
        <p:spPr>
          <a:xfrm>
            <a:off x="288393" y="5714540"/>
            <a:ext cx="686303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b="0" i="1" noProof="0" dirty="0">
                <a:solidFill>
                  <a:srgbClr val="00B0F0"/>
                </a:solidFill>
                <a:effectLst/>
                <a:latin typeface="Titillium"/>
                <a:hlinkClick r:id="rId5" tooltip="https://doi.org/10.1103/PhysRevLett.119.26480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https://doi.org/10.1103/PhysRevLett.119.264801</a:t>
            </a:r>
            <a:r>
              <a:rPr lang="en-GB" sz="1600" b="0" i="1" noProof="0" dirty="0">
                <a:solidFill>
                  <a:srgbClr val="00B0F0"/>
                </a:solidFill>
                <a:effectLst/>
                <a:latin typeface="Titillium"/>
              </a:rPr>
              <a:t> </a:t>
            </a:r>
          </a:p>
          <a:p>
            <a:r>
              <a:rPr lang="en-GB" sz="1600" i="1" noProof="0" dirty="0">
                <a:solidFill>
                  <a:srgbClr val="242424"/>
                </a:solidFill>
                <a:latin typeface="Titillium"/>
              </a:rPr>
              <a:t>Other studies on Nb application for quantum and at low RF power</a:t>
            </a:r>
            <a:endParaRPr lang="en-GB" sz="1600" i="1" noProof="0" dirty="0">
              <a:latin typeface="Titillium"/>
            </a:endParaRPr>
          </a:p>
        </p:txBody>
      </p:sp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554C4296-AE11-6C12-9965-EF27C1947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14</a:t>
            </a:fld>
            <a:endParaRPr lang="en-GB" noProof="0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2E2B214-E369-F1DA-E9B6-135478F6A9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833" t="30839" r="6334" b="19476"/>
          <a:stretch/>
        </p:blipFill>
        <p:spPr>
          <a:xfrm>
            <a:off x="8375493" y="2533764"/>
            <a:ext cx="3710940" cy="2273177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65AB2D4-1DE5-2F59-7576-8F64F392AA2D}"/>
              </a:ext>
            </a:extLst>
          </p:cNvPr>
          <p:cNvSpPr txBox="1"/>
          <p:nvPr/>
        </p:nvSpPr>
        <p:spPr>
          <a:xfrm>
            <a:off x="8541417" y="2053811"/>
            <a:ext cx="256359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noProof="0" dirty="0">
                <a:cs typeface="Calibri"/>
              </a:rPr>
              <a:t>BCP (chemically polished)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B385A118-AC07-544D-8EA0-8F57A7F1823B}"/>
              </a:ext>
            </a:extLst>
          </p:cNvPr>
          <p:cNvCxnSpPr/>
          <p:nvPr/>
        </p:nvCxnSpPr>
        <p:spPr>
          <a:xfrm>
            <a:off x="7642860" y="3535680"/>
            <a:ext cx="1272540" cy="47070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710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04AB72-F8F4-E26D-91C4-D877A9656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3-cell cavity design</a:t>
            </a:r>
          </a:p>
        </p:txBody>
      </p:sp>
      <p:pic>
        <p:nvPicPr>
          <p:cNvPr id="6" name="Immagine 5" descr="Immagine che contiene schizzo, disegno, Disegno tecnico, design&#10;&#10;Descrizione generata automaticamente">
            <a:extLst>
              <a:ext uri="{FF2B5EF4-FFF2-40B4-BE49-F238E27FC236}">
                <a16:creationId xmlns:a16="http://schemas.microsoft.com/office/drawing/2014/main" id="{51B81A06-91C7-07BF-5FB3-D73845D4B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0" t="13951" r="26800" b="4615"/>
          <a:stretch/>
        </p:blipFill>
        <p:spPr>
          <a:xfrm>
            <a:off x="580133" y="2323932"/>
            <a:ext cx="2370410" cy="2278004"/>
          </a:xfrm>
          <a:prstGeom prst="rect">
            <a:avLst/>
          </a:prstGeom>
        </p:spPr>
      </p:pic>
      <p:pic>
        <p:nvPicPr>
          <p:cNvPr id="7" name="Immagine 6" descr="Immagine che contiene schizzo, disegno, Disegno tecnico, diagramma&#10;&#10;Descrizione generata automaticamente">
            <a:extLst>
              <a:ext uri="{FF2B5EF4-FFF2-40B4-BE49-F238E27FC236}">
                <a16:creationId xmlns:a16="http://schemas.microsoft.com/office/drawing/2014/main" id="{15217EC2-4379-7CA9-987D-8BC5C4417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5" t="11509" r="27324" b="10152"/>
          <a:stretch/>
        </p:blipFill>
        <p:spPr>
          <a:xfrm>
            <a:off x="3018354" y="2237626"/>
            <a:ext cx="2332011" cy="2364310"/>
          </a:xfrm>
          <a:prstGeom prst="rect">
            <a:avLst/>
          </a:prstGeom>
        </p:spPr>
      </p:pic>
      <p:pic>
        <p:nvPicPr>
          <p:cNvPr id="8" name="Immagine 7" descr="Immagine che contiene design&#10;&#10;Descrizione generata automaticamente con attendibilità media">
            <a:extLst>
              <a:ext uri="{FF2B5EF4-FFF2-40B4-BE49-F238E27FC236}">
                <a16:creationId xmlns:a16="http://schemas.microsoft.com/office/drawing/2014/main" id="{052DDA37-350A-1800-7ADD-33B50A46F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t="13559" r="26350" b="9888"/>
          <a:stretch/>
        </p:blipFill>
        <p:spPr>
          <a:xfrm>
            <a:off x="6774437" y="1632380"/>
            <a:ext cx="4579363" cy="283658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C998999-DE3A-6182-1A5D-933A4B03FE46}"/>
              </a:ext>
            </a:extLst>
          </p:cNvPr>
          <p:cNvSpPr txBox="1"/>
          <p:nvPr/>
        </p:nvSpPr>
        <p:spPr>
          <a:xfrm>
            <a:off x="5880672" y="4931771"/>
            <a:ext cx="206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latin typeface=""/>
              </a:rPr>
              <a:t>2 mm distance check - passed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1FA8AC80-D124-81C5-A154-7C8C93CF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15</a:t>
            </a:fld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3B3EC-8CFE-B251-30D4-D161F8ADED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435" t="46357" r="33985" b="39379"/>
          <a:stretch/>
        </p:blipFill>
        <p:spPr>
          <a:xfrm>
            <a:off x="8463516" y="4577808"/>
            <a:ext cx="2232838" cy="1300135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4ACBC32E-ADF8-CAB6-F0ED-4202E064A462}"/>
              </a:ext>
            </a:extLst>
          </p:cNvPr>
          <p:cNvSpPr/>
          <p:nvPr/>
        </p:nvSpPr>
        <p:spPr>
          <a:xfrm>
            <a:off x="7713466" y="5100442"/>
            <a:ext cx="467832" cy="3189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0DEC27-5B01-CA03-C398-4D4A3CD57C19}"/>
              </a:ext>
            </a:extLst>
          </p:cNvPr>
          <p:cNvCxnSpPr>
            <a:cxnSpLocks/>
          </p:cNvCxnSpPr>
          <p:nvPr/>
        </p:nvCxnSpPr>
        <p:spPr>
          <a:xfrm>
            <a:off x="8881597" y="4859604"/>
            <a:ext cx="0" cy="395333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5">
            <a:extLst>
              <a:ext uri="{FF2B5EF4-FFF2-40B4-BE49-F238E27FC236}">
                <a16:creationId xmlns:a16="http://schemas.microsoft.com/office/drawing/2014/main" id="{D2E92A04-1C0F-2FE7-A575-AB8275D530D2}"/>
              </a:ext>
            </a:extLst>
          </p:cNvPr>
          <p:cNvSpPr txBox="1"/>
          <p:nvPr/>
        </p:nvSpPr>
        <p:spPr>
          <a:xfrm>
            <a:off x="0" y="5877944"/>
            <a:ext cx="7135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A. Rettaroli </a:t>
            </a:r>
            <a:r>
              <a:rPr lang="en-GB" sz="1400" i="1" dirty="0">
                <a:hlinkClick r:id="rId6"/>
              </a:rPr>
              <a:t>https://doi.org/10.1016/j.nima.2024.170010</a:t>
            </a:r>
            <a:r>
              <a:rPr lang="en-GB" sz="1400" i="1" dirty="0"/>
              <a:t>; A. D’Elia Appl. Sci. 2024, 14(4), 1478</a:t>
            </a:r>
            <a:r>
              <a:rPr lang="it-IT" sz="1400" i="1" dirty="0"/>
              <a:t>.</a:t>
            </a:r>
            <a:endParaRPr lang="en-IT" sz="1400" i="1" dirty="0"/>
          </a:p>
        </p:txBody>
      </p:sp>
    </p:spTree>
    <p:extLst>
      <p:ext uri="{BB962C8B-B14F-4D97-AF65-F5344CB8AC3E}">
        <p14:creationId xmlns:p14="http://schemas.microsoft.com/office/powerpoint/2010/main" val="3218061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lettronica, presa, interno, circuito&#10;&#10;Descrizione generata automaticamente">
            <a:extLst>
              <a:ext uri="{FF2B5EF4-FFF2-40B4-BE49-F238E27FC236}">
                <a16:creationId xmlns:a16="http://schemas.microsoft.com/office/drawing/2014/main" id="{D3E6591B-6A84-C626-6015-A96843162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148"/>
            <a:ext cx="12192000" cy="25522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89E1242-36CD-4B8E-C3EE-344DF355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" y="1259436"/>
            <a:ext cx="2270760" cy="516024"/>
          </a:xfrm>
          <a:solidFill>
            <a:schemeClr val="tx1">
              <a:alpha val="55000"/>
            </a:schemeClr>
          </a:solidFill>
          <a:effectLst>
            <a:softEdge rad="25400"/>
          </a:effectLst>
        </p:spPr>
        <p:txBody>
          <a:bodyPr/>
          <a:lstStyle/>
          <a:p>
            <a:r>
              <a:rPr lang="en-GB" noProof="0" dirty="0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DB324D-749F-C336-97FA-987FC34996D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60" y="3734914"/>
            <a:ext cx="10515600" cy="2552247"/>
          </a:xfrm>
        </p:spPr>
        <p:txBody>
          <a:bodyPr>
            <a:normAutofit/>
          </a:bodyPr>
          <a:lstStyle/>
          <a:p>
            <a:r>
              <a:rPr lang="en-GB" sz="2000" noProof="0" dirty="0"/>
              <a:t>Quality factor has been increased from 10</a:t>
            </a:r>
            <a:r>
              <a:rPr lang="en-GB" sz="2000" baseline="30000" noProof="0" dirty="0"/>
              <a:t>5</a:t>
            </a:r>
            <a:r>
              <a:rPr lang="en-GB" sz="2000" noProof="0" dirty="0"/>
              <a:t> to 10</a:t>
            </a:r>
            <a:r>
              <a:rPr lang="en-GB" sz="2000" baseline="30000" noProof="0" dirty="0"/>
              <a:t>6</a:t>
            </a:r>
          </a:p>
          <a:p>
            <a:r>
              <a:rPr lang="en-GB" sz="2000" noProof="0" dirty="0"/>
              <a:t>Nb SC cavity for quantum is </a:t>
            </a:r>
            <a:r>
              <a:rPr lang="en-GB" sz="2000" dirty="0"/>
              <a:t>considered</a:t>
            </a:r>
            <a:endParaRPr lang="en-GB" sz="2000" noProof="0" dirty="0"/>
          </a:p>
          <a:p>
            <a:r>
              <a:rPr lang="en-GB" sz="2000" noProof="0" dirty="0"/>
              <a:t>3-cell cavity design</a:t>
            </a:r>
          </a:p>
          <a:p>
            <a:r>
              <a:rPr lang="en-GB" sz="2000" noProof="0" dirty="0"/>
              <a:t>Al 5N is highly reactive material. Easy to oxides in vacuum and after EP. Additionally difficulties with mechanical processing.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4072D3C-F50D-75CF-6709-369C6FFEDE61}"/>
              </a:ext>
            </a:extLst>
          </p:cNvPr>
          <p:cNvSpPr txBox="1"/>
          <p:nvPr/>
        </p:nvSpPr>
        <p:spPr>
          <a:xfrm>
            <a:off x="5303488" y="5519590"/>
            <a:ext cx="7381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/>
              <a:t>Switching to Nb is advantageous due to well-known properties from accelerator cavity development.</a:t>
            </a:r>
          </a:p>
        </p:txBody>
      </p:sp>
      <p:pic>
        <p:nvPicPr>
          <p:cNvPr id="11" name="Elemento grafico 10" descr="Luci accese con riempimento a tinta unita">
            <a:extLst>
              <a:ext uri="{FF2B5EF4-FFF2-40B4-BE49-F238E27FC236}">
                <a16:creationId xmlns:a16="http://schemas.microsoft.com/office/drawing/2014/main" id="{1AB664F5-EA5B-BAC2-CBE3-DF2FBEBFE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8702" y="5388946"/>
            <a:ext cx="888810" cy="888810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BE2376D0-522D-017E-9C7B-4C2497769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16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73325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E9A8A627-0B75-5027-4C38-AA31240F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Goal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D42B26-DE13-6D81-1710-C316842136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46204" y="1949577"/>
            <a:ext cx="8816975" cy="3422650"/>
          </a:xfrm>
        </p:spPr>
        <p:txBody>
          <a:bodyPr>
            <a:normAutofit/>
          </a:bodyPr>
          <a:lstStyle/>
          <a:p>
            <a:pPr marL="0" indent="0">
              <a:lnSpc>
                <a:spcPct val="250000"/>
              </a:lnSpc>
              <a:buClr>
                <a:schemeClr val="bg1"/>
              </a:buClr>
              <a:buNone/>
            </a:pPr>
            <a:r>
              <a:rPr lang="en-GB" noProof="0" dirty="0">
                <a:latin typeface="Titillium Bd"/>
              </a:rPr>
              <a:t>Production</a:t>
            </a:r>
          </a:p>
          <a:p>
            <a:pPr marL="0" indent="0">
              <a:lnSpc>
                <a:spcPct val="250000"/>
              </a:lnSpc>
              <a:buClr>
                <a:schemeClr val="bg1"/>
              </a:buClr>
              <a:buNone/>
            </a:pPr>
            <a:r>
              <a:rPr lang="en-GB" noProof="0" dirty="0">
                <a:latin typeface="Titillium Bd"/>
              </a:rPr>
              <a:t>Post treatments</a:t>
            </a:r>
          </a:p>
        </p:txBody>
      </p:sp>
      <p:pic>
        <p:nvPicPr>
          <p:cNvPr id="5122" name="Picture 2" descr="iOS 17.4">
            <a:extLst>
              <a:ext uri="{FF2B5EF4-FFF2-40B4-BE49-F238E27FC236}">
                <a16:creationId xmlns:a16="http://schemas.microsoft.com/office/drawing/2014/main" id="{E8189C52-921B-B56A-0A99-F83C3280C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109960"/>
            <a:ext cx="808005" cy="80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946B4C-773B-9416-9867-67060BE91D6D}"/>
              </a:ext>
            </a:extLst>
          </p:cNvPr>
          <p:cNvSpPr txBox="1"/>
          <p:nvPr/>
        </p:nvSpPr>
        <p:spPr>
          <a:xfrm>
            <a:off x="5500254" y="2729691"/>
            <a:ext cx="46326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latin typeface="Titillium Bd"/>
              </a:rPr>
              <a:t>Superconducting (SC) resonant cavities for 3D qubit</a:t>
            </a:r>
          </a:p>
        </p:txBody>
      </p:sp>
      <p:pic>
        <p:nvPicPr>
          <p:cNvPr id="10" name="Picture 2" descr="iOS 17.4">
            <a:extLst>
              <a:ext uri="{FF2B5EF4-FFF2-40B4-BE49-F238E27FC236}">
                <a16:creationId xmlns:a16="http://schemas.microsoft.com/office/drawing/2014/main" id="{69841DB5-83BF-AAFE-1631-F81BAC85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370489"/>
            <a:ext cx="808005" cy="80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98C407C3-B73C-A8CB-A27A-22E62853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32154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83E1B6-6FEF-BC8D-2FFF-9652535C5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noProof="0" dirty="0"/>
              <a:t>Why SC cavities?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56E6CA2-8901-BF83-E2E6-E8B0605436B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411480" y="2941727"/>
            <a:ext cx="111156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sz="18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Titillium"/>
              </a:rPr>
              <a:t>High Quality Factor (Q-Factor)</a:t>
            </a:r>
            <a:r>
              <a: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Titillium"/>
              </a:rPr>
              <a:t> – reducing energy dissipation and enabling </a:t>
            </a:r>
            <a:r>
              <a:rPr kumimoji="0" lang="en-GB" sz="1800" b="0" i="0" u="sng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Titillium"/>
              </a:rPr>
              <a:t>long coherence</a:t>
            </a:r>
            <a:r>
              <a: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Titillium"/>
              </a:rPr>
              <a:t> times for quantum states.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sz="18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Titillium"/>
              </a:rPr>
              <a:t>Easy Coupling to Qubits</a:t>
            </a:r>
            <a:r>
              <a: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Titillium"/>
              </a:rPr>
              <a:t> – fast and reliable quantum state transfer and storage.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sz="18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Titillium"/>
              </a:rPr>
              <a:t>Efficient Quantum Memories</a:t>
            </a:r>
            <a:r>
              <a: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Titillium"/>
              </a:rPr>
              <a:t> – The long coherence times, low decoherence rates make SC cavities suitable for storing quantum information and interfacing with qubits in quantum computing architectures.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sz="18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Titillium"/>
              </a:rPr>
              <a:t>Protection Against Environmental Noise</a:t>
            </a:r>
            <a:r>
              <a: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Titillium"/>
              </a:rPr>
              <a:t> – quantum states are shielded from electromagnetic interference.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20AE42-F56A-7F8D-EAE3-5ECF2663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23267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 million pulses per second: How particle accelerators are powering X-ray  lasers">
            <a:extLst>
              <a:ext uri="{FF2B5EF4-FFF2-40B4-BE49-F238E27FC236}">
                <a16:creationId xmlns:a16="http://schemas.microsoft.com/office/drawing/2014/main" id="{88A73A08-FEB5-E678-7113-7705915D7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9" y="1764466"/>
            <a:ext cx="2418901" cy="1612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CasellaDiTesto 13">
            <a:extLst>
              <a:ext uri="{FF2B5EF4-FFF2-40B4-BE49-F238E27FC236}">
                <a16:creationId xmlns:a16="http://schemas.microsoft.com/office/drawing/2014/main" id="{357CB74A-9331-F75E-60B0-AF5D494EE805}"/>
              </a:ext>
            </a:extLst>
          </p:cNvPr>
          <p:cNvSpPr txBox="1"/>
          <p:nvPr/>
        </p:nvSpPr>
        <p:spPr>
          <a:xfrm>
            <a:off x="650399" y="1248758"/>
            <a:ext cx="4136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noProof="0" dirty="0">
                <a:latin typeface="Titillium Bd"/>
              </a:rPr>
              <a:t>Particle accelerators </a:t>
            </a:r>
          </a:p>
        </p:txBody>
      </p:sp>
      <p:graphicFrame>
        <p:nvGraphicFramePr>
          <p:cNvPr id="10" name="Table 18">
            <a:extLst>
              <a:ext uri="{FF2B5EF4-FFF2-40B4-BE49-F238E27FC236}">
                <a16:creationId xmlns:a16="http://schemas.microsoft.com/office/drawing/2014/main" id="{C1BE04FF-0038-19B7-121E-3F42C82D3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546448"/>
              </p:ext>
            </p:extLst>
          </p:nvPr>
        </p:nvGraphicFramePr>
        <p:xfrm>
          <a:off x="317630" y="3553986"/>
          <a:ext cx="3352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195414990"/>
                    </a:ext>
                  </a:extLst>
                </a:gridCol>
              </a:tblGrid>
              <a:tr h="268808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Important parameters:</a:t>
                      </a:r>
                      <a:endParaRPr lang="en-GB" sz="1400" noProof="0" dirty="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443227"/>
                  </a:ext>
                </a:extLst>
              </a:tr>
              <a:tr h="268808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Cavity Quality factor (Q</a:t>
                      </a:r>
                      <a:r>
                        <a:rPr lang="en-GB" sz="1400" baseline="-25000" noProof="0" dirty="0"/>
                        <a:t>0 </a:t>
                      </a:r>
                      <a:r>
                        <a:rPr lang="en-GB" sz="1400" baseline="0" noProof="0" dirty="0"/>
                        <a:t>)</a:t>
                      </a:r>
                      <a:endParaRPr lang="en-GB" sz="1400" noProof="0" dirty="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212093"/>
                  </a:ext>
                </a:extLst>
              </a:tr>
              <a:tr h="268808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Accelerating field</a:t>
                      </a:r>
                      <a:endParaRPr lang="en-GB" sz="1400" noProof="0" dirty="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529267"/>
                  </a:ext>
                </a:extLst>
              </a:tr>
              <a:tr h="268808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Meissner regime</a:t>
                      </a:r>
                      <a:endParaRPr lang="en-GB" sz="1400" noProof="0" dirty="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835116"/>
                  </a:ext>
                </a:extLst>
              </a:tr>
              <a:tr h="2688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2 K or 4.2 K operation temperature</a:t>
                      </a:r>
                      <a:endParaRPr lang="en-GB" sz="1400" noProof="0" dirty="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559305"/>
                  </a:ext>
                </a:extLst>
              </a:tr>
            </a:tbl>
          </a:graphicData>
        </a:graphic>
      </p:graphicFrame>
      <p:graphicFrame>
        <p:nvGraphicFramePr>
          <p:cNvPr id="11" name="Table 19">
            <a:extLst>
              <a:ext uri="{FF2B5EF4-FFF2-40B4-BE49-F238E27FC236}">
                <a16:creationId xmlns:a16="http://schemas.microsoft.com/office/drawing/2014/main" id="{D7573397-2C55-9035-3FBC-C788D366C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899462"/>
              </p:ext>
            </p:extLst>
          </p:nvPr>
        </p:nvGraphicFramePr>
        <p:xfrm>
          <a:off x="7532391" y="3727356"/>
          <a:ext cx="366952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9522">
                  <a:extLst>
                    <a:ext uri="{9D8B030D-6E8A-4147-A177-3AD203B41FA5}">
                      <a16:colId xmlns:a16="http://schemas.microsoft.com/office/drawing/2014/main" val="2195414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Important parameters:</a:t>
                      </a:r>
                      <a:endParaRPr lang="en-GB" sz="1600" noProof="0" dirty="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443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/>
                        <a:t>Both Meissner and </a:t>
                      </a:r>
                      <a:r>
                        <a:rPr lang="en-GB" sz="1600" b="1" noProof="0" dirty="0" err="1"/>
                        <a:t>Shubnikov</a:t>
                      </a:r>
                      <a:r>
                        <a:rPr lang="en-GB" sz="1600" b="1" noProof="0" dirty="0"/>
                        <a:t> regime </a:t>
                      </a:r>
                      <a:endParaRPr lang="en-GB" sz="1600" noProof="0" dirty="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2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 err="1"/>
                        <a:t>mK</a:t>
                      </a:r>
                      <a:r>
                        <a:rPr lang="en-GB" sz="1600" b="1" noProof="0" dirty="0"/>
                        <a:t> operation regime</a:t>
                      </a:r>
                      <a:endParaRPr lang="en-GB" sz="1600" b="1" noProof="0" dirty="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529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/>
                        <a:t>Cavity Quality factor (Q</a:t>
                      </a:r>
                      <a:r>
                        <a:rPr lang="en-GB" sz="1600" baseline="-25000" noProof="0" dirty="0"/>
                        <a:t>0 </a:t>
                      </a:r>
                      <a:r>
                        <a:rPr lang="en-GB" sz="1600" baseline="0" noProof="0" dirty="0"/>
                        <a:t>)</a:t>
                      </a:r>
                      <a:endParaRPr lang="en-GB" sz="1600" b="1" noProof="0" dirty="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835116"/>
                  </a:ext>
                </a:extLst>
              </a:tr>
            </a:tbl>
          </a:graphicData>
        </a:graphic>
      </p:graphicFrame>
      <p:sp>
        <p:nvSpPr>
          <p:cNvPr id="12" name="CasellaDiTesto 13">
            <a:extLst>
              <a:ext uri="{FF2B5EF4-FFF2-40B4-BE49-F238E27FC236}">
                <a16:creationId xmlns:a16="http://schemas.microsoft.com/office/drawing/2014/main" id="{D92392BA-EAC2-1988-6B8A-502F8BA90444}"/>
              </a:ext>
            </a:extLst>
          </p:cNvPr>
          <p:cNvSpPr txBox="1"/>
          <p:nvPr/>
        </p:nvSpPr>
        <p:spPr>
          <a:xfrm>
            <a:off x="6625469" y="1207324"/>
            <a:ext cx="487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400" b="1">
                <a:latin typeface="Titillium Bd"/>
              </a:defRPr>
            </a:lvl1pPr>
          </a:lstStyle>
          <a:p>
            <a:r>
              <a:rPr lang="en-GB" noProof="0" dirty="0"/>
              <a:t>Quantum computing and sensing</a:t>
            </a:r>
          </a:p>
        </p:txBody>
      </p:sp>
      <p:pic>
        <p:nvPicPr>
          <p:cNvPr id="14" name="Picture 23" descr="A machine with gold and silver parts&#10;&#10;Description automatically generated with medium confidence">
            <a:extLst>
              <a:ext uri="{FF2B5EF4-FFF2-40B4-BE49-F238E27FC236}">
                <a16:creationId xmlns:a16="http://schemas.microsoft.com/office/drawing/2014/main" id="{B46A34BC-8071-1C23-B04B-3F87A59ED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978" y="1739810"/>
            <a:ext cx="2418901" cy="181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828E567-19F5-89B6-EF38-F6E6AA187362}"/>
                  </a:ext>
                </a:extLst>
              </p:cNvPr>
              <p:cNvSpPr txBox="1"/>
              <p:nvPr/>
            </p:nvSpPr>
            <p:spPr>
              <a:xfrm>
                <a:off x="4103085" y="2676753"/>
                <a:ext cx="1559119" cy="722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 noProof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sz="200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noProof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 noProof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200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828E567-19F5-89B6-EF38-F6E6AA187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085" y="2676753"/>
                <a:ext cx="1559119" cy="7223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8299C90-A1A9-1B37-2E45-5DD0499E1062}"/>
              </a:ext>
            </a:extLst>
          </p:cNvPr>
          <p:cNvSpPr txBox="1"/>
          <p:nvPr/>
        </p:nvSpPr>
        <p:spPr>
          <a:xfrm>
            <a:off x="4689204" y="2122455"/>
            <a:ext cx="29647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noProof="0" dirty="0">
                <a:latin typeface="Titillium"/>
              </a:rPr>
              <a:t>Shape and frequency</a:t>
            </a:r>
            <a:endParaRPr lang="en-GB" sz="5400" noProof="0" dirty="0">
              <a:latin typeface="Titillium"/>
            </a:endParaRP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C4DADAF2-1B5A-4898-AF56-D0F9FDDA3ADB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5442298" y="2522565"/>
            <a:ext cx="729293" cy="2520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sellaDiTesto 15">
            <a:extLst>
              <a:ext uri="{FF2B5EF4-FFF2-40B4-BE49-F238E27FC236}">
                <a16:creationId xmlns:a16="http://schemas.microsoft.com/office/drawing/2014/main" id="{EDB52B14-F018-5D74-4325-62634AD71D85}"/>
              </a:ext>
            </a:extLst>
          </p:cNvPr>
          <p:cNvSpPr txBox="1"/>
          <p:nvPr/>
        </p:nvSpPr>
        <p:spPr>
          <a:xfrm>
            <a:off x="4972632" y="3728933"/>
            <a:ext cx="23979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noProof="0" dirty="0">
                <a:latin typeface="Titillium"/>
              </a:rPr>
              <a:t>material/surface treatments</a:t>
            </a:r>
            <a:endParaRPr lang="en-GB" sz="5400" noProof="0" dirty="0">
              <a:latin typeface="Titillium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A7039A91-8626-E2C3-2FC8-1D4159556468}"/>
              </a:ext>
            </a:extLst>
          </p:cNvPr>
          <p:cNvCxnSpPr>
            <a:cxnSpLocks/>
          </p:cNvCxnSpPr>
          <p:nvPr/>
        </p:nvCxnSpPr>
        <p:spPr>
          <a:xfrm>
            <a:off x="5239512" y="3429000"/>
            <a:ext cx="175940" cy="380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A28447-E443-70D3-9FE1-E2CE209CC30E}"/>
              </a:ext>
            </a:extLst>
          </p:cNvPr>
          <p:cNvSpPr txBox="1"/>
          <p:nvPr/>
        </p:nvSpPr>
        <p:spPr>
          <a:xfrm>
            <a:off x="4191218" y="4887550"/>
            <a:ext cx="26826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noProof="0" dirty="0">
                <a:latin typeface="Titillium"/>
              </a:rPr>
              <a:t>London penetration Depth</a:t>
            </a:r>
          </a:p>
          <a:p>
            <a:r>
              <a:rPr lang="en-GB" b="1" noProof="0" dirty="0">
                <a:latin typeface="Titillium"/>
              </a:rPr>
              <a:t>Tens to Hundreds nm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B7917E-0C8C-191E-F3EA-D53D0C59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4</a:t>
            </a:fld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19">
                <a:extLst>
                  <a:ext uri="{FF2B5EF4-FFF2-40B4-BE49-F238E27FC236}">
                    <a16:creationId xmlns:a16="http://schemas.microsoft.com/office/drawing/2014/main" id="{88A66BB8-0453-676B-C85D-B401654CDA57}"/>
                  </a:ext>
                </a:extLst>
              </p:cNvPr>
              <p:cNvSpPr txBox="1"/>
              <p:nvPr/>
            </p:nvSpPr>
            <p:spPr>
              <a:xfrm>
                <a:off x="3869422" y="5711131"/>
                <a:ext cx="2916119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30" name="TextBox 19">
                <a:extLst>
                  <a:ext uri="{FF2B5EF4-FFF2-40B4-BE49-F238E27FC236}">
                    <a16:creationId xmlns:a16="http://schemas.microsoft.com/office/drawing/2014/main" id="{88A66BB8-0453-676B-C85D-B401654CD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422" y="5711131"/>
                <a:ext cx="2916119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Multiplication Sign 21">
            <a:extLst>
              <a:ext uri="{FF2B5EF4-FFF2-40B4-BE49-F238E27FC236}">
                <a16:creationId xmlns:a16="http://schemas.microsoft.com/office/drawing/2014/main" id="{EC7AA4C6-352F-FD27-7618-4C83939B30EE}"/>
              </a:ext>
            </a:extLst>
          </p:cNvPr>
          <p:cNvSpPr/>
          <p:nvPr/>
        </p:nvSpPr>
        <p:spPr>
          <a:xfrm>
            <a:off x="4555408" y="5533881"/>
            <a:ext cx="1191530" cy="945708"/>
          </a:xfrm>
          <a:prstGeom prst="mathMultiply">
            <a:avLst>
              <a:gd name="adj1" fmla="val 576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13">
            <a:extLst>
              <a:ext uri="{FF2B5EF4-FFF2-40B4-BE49-F238E27FC236}">
                <a16:creationId xmlns:a16="http://schemas.microsoft.com/office/drawing/2014/main" id="{B6E2E265-35B1-474F-886E-1D8D1AFAFB78}"/>
              </a:ext>
            </a:extLst>
          </p:cNvPr>
          <p:cNvSpPr/>
          <p:nvPr/>
        </p:nvSpPr>
        <p:spPr>
          <a:xfrm>
            <a:off x="5928057" y="5698066"/>
            <a:ext cx="857484" cy="55320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7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  <p:bldP spid="16" grpId="0"/>
      <p:bldP spid="18" grpId="0"/>
      <p:bldP spid="2" grpId="0" animBg="1"/>
      <p:bldP spid="30" grpId="0"/>
      <p:bldP spid="31" grpId="0" animBg="1"/>
      <p:bldP spid="31" grpId="1" animBg="1"/>
      <p:bldP spid="32" grpId="0" animBg="1"/>
      <p:bldP spid="3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D49809-3A4F-AA31-4ED0-80869A288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Key Design Considerations for SC cavities</a:t>
            </a:r>
            <a:endParaRPr lang="en-GB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852CAD-BE38-D46E-8EF3-E826D214C9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5448" y="2024310"/>
            <a:ext cx="10515600" cy="3763963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400" b="1" noProof="0" dirty="0">
                <a:latin typeface="Titillium"/>
              </a:rPr>
              <a:t>Geometry</a:t>
            </a:r>
            <a:r>
              <a:rPr lang="en-GB" sz="2400" noProof="0" dirty="0">
                <a:latin typeface="Titillium"/>
              </a:rPr>
              <a:t>: Optimised cavity and film designs can reduce local magnetic field concentrations, preventing unintended transitions to the </a:t>
            </a:r>
            <a:r>
              <a:rPr lang="en-GB" sz="2400" noProof="0" dirty="0" err="1">
                <a:latin typeface="Titillium"/>
              </a:rPr>
              <a:t>Shubnikov</a:t>
            </a:r>
            <a:r>
              <a:rPr lang="en-GB" sz="2400" noProof="0" dirty="0">
                <a:latin typeface="Titillium"/>
              </a:rPr>
              <a:t> regime.</a:t>
            </a:r>
            <a:br>
              <a:rPr lang="en-GB" sz="2400" noProof="0" dirty="0">
                <a:latin typeface="Titillium"/>
              </a:rPr>
            </a:br>
            <a:endParaRPr lang="en-GB" sz="2400" noProof="0" dirty="0">
              <a:latin typeface="Titillium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noProof="0" dirty="0">
                <a:latin typeface="Titillium"/>
              </a:rPr>
              <a:t>Material Choice</a:t>
            </a:r>
            <a:r>
              <a:rPr lang="en-GB" sz="2400" noProof="0" dirty="0">
                <a:latin typeface="Titillium"/>
              </a:rPr>
              <a:t>: Materials with higher H</a:t>
            </a:r>
            <a:r>
              <a:rPr lang="en-GB" sz="2400" baseline="-25000" noProof="0" dirty="0">
                <a:latin typeface="Titillium"/>
              </a:rPr>
              <a:t>c1</a:t>
            </a:r>
            <a:r>
              <a:rPr lang="en-GB" sz="2400" noProof="0" dirty="0">
                <a:latin typeface="Titillium"/>
              </a:rPr>
              <a:t> (e.g., </a:t>
            </a:r>
            <a:r>
              <a:rPr lang="en-GB" sz="2400" b="1" noProof="0" dirty="0">
                <a:latin typeface="Titillium"/>
              </a:rPr>
              <a:t>Nb</a:t>
            </a:r>
            <a:r>
              <a:rPr lang="en-GB" sz="2400" noProof="0" dirty="0">
                <a:latin typeface="Titillium"/>
              </a:rPr>
              <a:t>, Ti, </a:t>
            </a:r>
            <a:r>
              <a:rPr lang="en-GB" sz="2400" noProof="0" dirty="0" err="1">
                <a:latin typeface="Titillium"/>
              </a:rPr>
              <a:t>NbTi</a:t>
            </a:r>
            <a:r>
              <a:rPr lang="en-GB" sz="2400" noProof="0" dirty="0">
                <a:latin typeface="Titillium"/>
              </a:rPr>
              <a:t>, </a:t>
            </a:r>
            <a:r>
              <a:rPr lang="en-GB" sz="2400" b="1" noProof="0" dirty="0">
                <a:latin typeface="Titillium"/>
              </a:rPr>
              <a:t>Al</a:t>
            </a:r>
            <a:r>
              <a:rPr lang="en-GB" sz="2400" noProof="0" dirty="0">
                <a:latin typeface="Titillium"/>
              </a:rPr>
              <a:t>, Ta) are preferred to ensure operation in the Meissner regime. Other applications, like photon sensor requires high H</a:t>
            </a:r>
            <a:r>
              <a:rPr lang="en-GB" sz="2400" baseline="-25000" noProof="0" dirty="0">
                <a:latin typeface="Titillium"/>
              </a:rPr>
              <a:t>c2</a:t>
            </a:r>
            <a:r>
              <a:rPr lang="en-GB" sz="2400" noProof="0" dirty="0">
                <a:latin typeface="Titillium"/>
              </a:rPr>
              <a:t> materials.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400" b="1" noProof="0" dirty="0">
                <a:latin typeface="Titillium"/>
              </a:rPr>
              <a:t>Surface Engineering</a:t>
            </a:r>
            <a:r>
              <a:rPr lang="en-GB" sz="2400" noProof="0" dirty="0">
                <a:latin typeface="Titillium"/>
              </a:rPr>
              <a:t>: Minimising impurities and defects in the penetration depth region helps suppress vortex nucleation and motion.</a:t>
            </a:r>
          </a:p>
          <a:p>
            <a:pPr algn="just"/>
            <a:endParaRPr lang="en-GB" sz="2400" noProof="0" dirty="0">
              <a:latin typeface="Titillium"/>
            </a:endParaRPr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A8136AB8-0772-763B-19DA-74542502D647}"/>
              </a:ext>
            </a:extLst>
          </p:cNvPr>
          <p:cNvGrpSpPr/>
          <p:nvPr/>
        </p:nvGrpSpPr>
        <p:grpSpPr>
          <a:xfrm>
            <a:off x="7661579" y="4742251"/>
            <a:ext cx="3519368" cy="1471287"/>
            <a:chOff x="1045837" y="2047460"/>
            <a:chExt cx="4806762" cy="2022242"/>
          </a:xfrm>
        </p:grpSpPr>
        <p:pic>
          <p:nvPicPr>
            <p:cNvPr id="7" name="Picture 4" descr="A black and white drawing of a rectangular object&#10;&#10;Description automatically generated">
              <a:extLst>
                <a:ext uri="{FF2B5EF4-FFF2-40B4-BE49-F238E27FC236}">
                  <a16:creationId xmlns:a16="http://schemas.microsoft.com/office/drawing/2014/main" id="{7A2DDC3B-0D1E-3284-E009-7DA202134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837" y="2053507"/>
              <a:ext cx="2381509" cy="2016195"/>
            </a:xfrm>
            <a:prstGeom prst="rect">
              <a:avLst/>
            </a:prstGeom>
          </p:spPr>
        </p:pic>
        <p:pic>
          <p:nvPicPr>
            <p:cNvPr id="8" name="Picture 7" descr="A drawing of a rectangular object&#10;&#10;Description automatically generated">
              <a:extLst>
                <a:ext uri="{FF2B5EF4-FFF2-40B4-BE49-F238E27FC236}">
                  <a16:creationId xmlns:a16="http://schemas.microsoft.com/office/drawing/2014/main" id="{68674F69-81BA-0222-6DB8-DB82D7CE6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89" y="2047460"/>
              <a:ext cx="2381510" cy="2022242"/>
            </a:xfrm>
            <a:prstGeom prst="rect">
              <a:avLst/>
            </a:prstGeom>
          </p:spPr>
        </p:pic>
      </p:grp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CB64672A-0F53-E51E-CE7F-EF90D866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5</a:t>
            </a:fld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965E124-F5C0-019F-B224-AD090FF9F965}"/>
                  </a:ext>
                </a:extLst>
              </p:cNvPr>
              <p:cNvSpPr txBox="1"/>
              <p:nvPr/>
            </p:nvSpPr>
            <p:spPr>
              <a:xfrm>
                <a:off x="10401388" y="2594395"/>
                <a:ext cx="1559119" cy="722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 noProof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sz="200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noProof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 noProof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200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965E124-F5C0-019F-B224-AD090FF9F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1388" y="2594395"/>
                <a:ext cx="1559119" cy="7223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5687417-5BB5-D1C7-F5A7-54597CCA714D}"/>
              </a:ext>
            </a:extLst>
          </p:cNvPr>
          <p:cNvCxnSpPr>
            <a:cxnSpLocks/>
          </p:cNvCxnSpPr>
          <p:nvPr/>
        </p:nvCxnSpPr>
        <p:spPr>
          <a:xfrm>
            <a:off x="10717726" y="2343837"/>
            <a:ext cx="636074" cy="2505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D6F1DC0C-436D-EF7D-9CB9-538D9F75856E}"/>
              </a:ext>
            </a:extLst>
          </p:cNvPr>
          <p:cNvCxnSpPr>
            <a:cxnSpLocks/>
          </p:cNvCxnSpPr>
          <p:nvPr/>
        </p:nvCxnSpPr>
        <p:spPr>
          <a:xfrm flipV="1">
            <a:off x="10717726" y="3316709"/>
            <a:ext cx="733055" cy="4786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8A342CEC-73F1-B006-4B43-CD28133B702D}"/>
              </a:ext>
            </a:extLst>
          </p:cNvPr>
          <p:cNvCxnSpPr>
            <a:cxnSpLocks/>
          </p:cNvCxnSpPr>
          <p:nvPr/>
        </p:nvCxnSpPr>
        <p:spPr>
          <a:xfrm>
            <a:off x="2670048" y="2926080"/>
            <a:ext cx="61539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156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EA3E99-A6B7-2136-B57D-4FC52CA0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Current state of the art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C9EA0316-8CF3-74C1-8EF8-E426BC85B4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8573833"/>
              </p:ext>
            </p:extLst>
          </p:nvPr>
        </p:nvGraphicFramePr>
        <p:xfrm>
          <a:off x="760674" y="1805522"/>
          <a:ext cx="10422438" cy="2345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971006-CAD5-16BC-738F-D42B11E4BAF6}"/>
              </a:ext>
            </a:extLst>
          </p:cNvPr>
          <p:cNvSpPr txBox="1"/>
          <p:nvPr/>
        </p:nvSpPr>
        <p:spPr>
          <a:xfrm>
            <a:off x="494440" y="4160695"/>
            <a:ext cx="5822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>
                <a:latin typeface="Titillium"/>
              </a:rPr>
              <a:t>Purity, or </a:t>
            </a:r>
            <a:r>
              <a:rPr lang="en-GB" i="1" noProof="0" dirty="0">
                <a:latin typeface="Titillium"/>
              </a:rPr>
              <a:t>absence of defects</a:t>
            </a:r>
            <a:r>
              <a:rPr lang="en-GB" noProof="0" dirty="0">
                <a:latin typeface="Titillium"/>
              </a:rPr>
              <a:t>, limits the quality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>
                <a:latin typeface="Titillium"/>
              </a:rPr>
              <a:t>EP of Al alloys 6081, 6061 will not overpass the limitation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>
                <a:latin typeface="Titillium"/>
              </a:rPr>
              <a:t>Etching of more than 100 um are useless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>
                <a:latin typeface="Titillium"/>
              </a:rPr>
              <a:t>Annealing can </a:t>
            </a:r>
            <a:r>
              <a:rPr lang="en-GB" noProof="0" dirty="0" err="1">
                <a:latin typeface="Titillium"/>
              </a:rPr>
              <a:t>sligthly</a:t>
            </a:r>
            <a:r>
              <a:rPr lang="en-GB" noProof="0" dirty="0">
                <a:latin typeface="Titillium"/>
              </a:rPr>
              <a:t> </a:t>
            </a:r>
            <a:r>
              <a:rPr lang="en-GB" noProof="0" dirty="0" err="1">
                <a:latin typeface="Titillium"/>
              </a:rPr>
              <a:t>imrpove</a:t>
            </a:r>
            <a:r>
              <a:rPr lang="en-GB" noProof="0" dirty="0">
                <a:latin typeface="Titillium"/>
              </a:rPr>
              <a:t> the Q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BC0D825-3216-7545-3573-B902C945C9EE}"/>
              </a:ext>
            </a:extLst>
          </p:cNvPr>
          <p:cNvSpPr txBox="1"/>
          <p:nvPr/>
        </p:nvSpPr>
        <p:spPr>
          <a:xfrm>
            <a:off x="298413" y="5627035"/>
            <a:ext cx="115863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>
                <a:effectLst/>
                <a:latin typeface="Titillium"/>
              </a:rPr>
              <a:t>M. </a:t>
            </a:r>
            <a:r>
              <a:rPr lang="en-GB" sz="1100" i="1" noProof="0" dirty="0" err="1">
                <a:effectLst/>
                <a:latin typeface="Titillium"/>
              </a:rPr>
              <a:t>Kudra</a:t>
            </a:r>
            <a:r>
              <a:rPr lang="en-GB" sz="1100" i="1" noProof="0" dirty="0">
                <a:effectLst/>
                <a:latin typeface="Titillium"/>
              </a:rPr>
              <a:t> et al., ‘High Quality 3-Dimensional </a:t>
            </a:r>
            <a:r>
              <a:rPr lang="en-GB" sz="1100" i="1" noProof="0" dirty="0" err="1">
                <a:effectLst/>
                <a:latin typeface="Titillium"/>
              </a:rPr>
              <a:t>Aluminum</a:t>
            </a:r>
            <a:r>
              <a:rPr lang="en-GB" sz="1100" i="1" noProof="0" dirty="0">
                <a:effectLst/>
                <a:latin typeface="Titillium"/>
              </a:rPr>
              <a:t> Microwave Cavities’, Applied Physics Letters, vol. 117, no. 7, p. 070601, Aug. 2020, </a:t>
            </a:r>
            <a:r>
              <a:rPr lang="en-GB" sz="1100" i="1" noProof="0" dirty="0" err="1">
                <a:effectLst/>
                <a:latin typeface="Titillium"/>
              </a:rPr>
              <a:t>doi</a:t>
            </a:r>
            <a:r>
              <a:rPr lang="en-GB" sz="1100" i="1" noProof="0" dirty="0">
                <a:effectLst/>
                <a:latin typeface="Titillium"/>
              </a:rPr>
              <a:t>: </a:t>
            </a:r>
            <a:r>
              <a:rPr lang="en-GB" sz="1100" i="1" noProof="0" dirty="0">
                <a:solidFill>
                  <a:schemeClr val="accent5"/>
                </a:solidFill>
                <a:effectLst/>
                <a:latin typeface="Titillium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10.1063/5.0016463</a:t>
            </a:r>
            <a:r>
              <a:rPr lang="en-GB" sz="1100" i="1" noProof="0" dirty="0">
                <a:solidFill>
                  <a:schemeClr val="accent5"/>
                </a:solidFill>
                <a:effectLst/>
                <a:latin typeface="Titillium"/>
              </a:rPr>
              <a:t>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410A5CA-AEEE-3C01-4C04-B2F07B33AA13}"/>
              </a:ext>
            </a:extLst>
          </p:cNvPr>
          <p:cNvSpPr txBox="1"/>
          <p:nvPr/>
        </p:nvSpPr>
        <p:spPr>
          <a:xfrm>
            <a:off x="298413" y="5888645"/>
            <a:ext cx="111523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>
                <a:effectLst/>
                <a:latin typeface="Titillium"/>
              </a:rPr>
              <a:t>M. Reagor et al., ‘Reaching 10 </a:t>
            </a:r>
            <a:r>
              <a:rPr lang="en-GB" sz="1100" i="1" noProof="0" dirty="0" err="1">
                <a:effectLst/>
                <a:latin typeface="Titillium"/>
              </a:rPr>
              <a:t>ms</a:t>
            </a:r>
            <a:r>
              <a:rPr lang="en-GB" sz="1100" i="1" noProof="0" dirty="0">
                <a:effectLst/>
                <a:latin typeface="Titillium"/>
              </a:rPr>
              <a:t> single photon lifetimes for superconducting </a:t>
            </a:r>
            <a:r>
              <a:rPr lang="en-GB" sz="1100" i="1" noProof="0" dirty="0" err="1">
                <a:effectLst/>
                <a:latin typeface="Titillium"/>
              </a:rPr>
              <a:t>aluminum</a:t>
            </a:r>
            <a:r>
              <a:rPr lang="en-GB" sz="1100" i="1" noProof="0" dirty="0">
                <a:effectLst/>
                <a:latin typeface="Titillium"/>
              </a:rPr>
              <a:t> cavities’, Applied Physics Letters, vol. 102, no. 19, p. 192604, May 2013, </a:t>
            </a:r>
            <a:r>
              <a:rPr lang="en-GB" sz="1100" i="1" noProof="0" dirty="0" err="1">
                <a:effectLst/>
                <a:latin typeface="Titillium"/>
              </a:rPr>
              <a:t>doi</a:t>
            </a:r>
            <a:r>
              <a:rPr lang="en-GB" sz="1100" i="1" noProof="0" dirty="0">
                <a:effectLst/>
                <a:latin typeface="Titillium"/>
              </a:rPr>
              <a:t>: </a:t>
            </a:r>
            <a:r>
              <a:rPr lang="en-GB" sz="1100" i="1" noProof="0" dirty="0">
                <a:solidFill>
                  <a:schemeClr val="accent5"/>
                </a:solidFill>
                <a:effectLst/>
                <a:latin typeface="Titillium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10.1063/1.4807015</a:t>
            </a:r>
            <a:r>
              <a:rPr lang="en-GB" sz="1100" i="1" noProof="0" dirty="0">
                <a:effectLst/>
                <a:latin typeface="Titillium"/>
              </a:rPr>
              <a:t>.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E2339CDA-ABD6-D57E-91B6-3BBA458B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12589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37D5C8-B716-58F1-DF08-769AD496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Mechanical production</a:t>
            </a:r>
          </a:p>
        </p:txBody>
      </p:sp>
      <p:pic>
        <p:nvPicPr>
          <p:cNvPr id="6" name="Immagine 25" descr="Immagine che contiene macchina, strumento, Macchina utensile, motosega&#10;&#10;Descrizione generata automaticamente">
            <a:extLst>
              <a:ext uri="{FF2B5EF4-FFF2-40B4-BE49-F238E27FC236}">
                <a16:creationId xmlns:a16="http://schemas.microsoft.com/office/drawing/2014/main" id="{B6B33964-5FC9-E6E9-98BB-F85AAEE1E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2471" r="491" b="896"/>
          <a:stretch/>
        </p:blipFill>
        <p:spPr>
          <a:xfrm>
            <a:off x="771022" y="2135566"/>
            <a:ext cx="2396925" cy="179558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Immagine 9" descr="Immagine che contiene macchina, interno, Macchina utensile, ingegneria&#10;&#10;Descrizione generata automaticamente">
            <a:extLst>
              <a:ext uri="{FF2B5EF4-FFF2-40B4-BE49-F238E27FC236}">
                <a16:creationId xmlns:a16="http://schemas.microsoft.com/office/drawing/2014/main" id="{9FD5AAFB-5AD1-6161-7390-4161420AB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0" y="4213040"/>
            <a:ext cx="2814844" cy="2116762"/>
          </a:xfrm>
          <a:prstGeom prst="rect">
            <a:avLst/>
          </a:prstGeom>
        </p:spPr>
      </p:pic>
      <p:pic>
        <p:nvPicPr>
          <p:cNvPr id="12" name="Immagine 11" descr="Immagine che contiene strumento, acciaio, metallo, macchina&#10;&#10;Descrizione generata automaticamente">
            <a:extLst>
              <a:ext uri="{FF2B5EF4-FFF2-40B4-BE49-F238E27FC236}">
                <a16:creationId xmlns:a16="http://schemas.microsoft.com/office/drawing/2014/main" id="{235B313C-E69F-602C-0EF3-FFB7BF8F7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6"/>
          <a:stretch/>
        </p:blipFill>
        <p:spPr>
          <a:xfrm>
            <a:off x="3438192" y="4204800"/>
            <a:ext cx="2033107" cy="2116762"/>
          </a:xfrm>
          <a:prstGeom prst="rect">
            <a:avLst/>
          </a:prstGeom>
        </p:spPr>
      </p:pic>
      <p:pic>
        <p:nvPicPr>
          <p:cNvPr id="14" name="Immagine 13" descr="Immagine che contiene testo, macchina, metallo, interno&#10;&#10;Descrizione generata automaticamente">
            <a:extLst>
              <a:ext uri="{FF2B5EF4-FFF2-40B4-BE49-F238E27FC236}">
                <a16:creationId xmlns:a16="http://schemas.microsoft.com/office/drawing/2014/main" id="{87ED6681-F89A-BE5D-CB72-1B1658C276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603" y="4204800"/>
            <a:ext cx="1591805" cy="2116762"/>
          </a:xfrm>
          <a:prstGeom prst="rect">
            <a:avLst/>
          </a:prstGeom>
        </p:spPr>
      </p:pic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69AC0F80-F112-B520-F738-BDD87F23B03B}"/>
              </a:ext>
            </a:extLst>
          </p:cNvPr>
          <p:cNvSpPr/>
          <p:nvPr/>
        </p:nvSpPr>
        <p:spPr>
          <a:xfrm>
            <a:off x="921831" y="2998588"/>
            <a:ext cx="1943100" cy="679858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F1D7B575-4B5C-C101-6037-6954CAB76789}"/>
              </a:ext>
            </a:extLst>
          </p:cNvPr>
          <p:cNvSpPr/>
          <p:nvPr/>
        </p:nvSpPr>
        <p:spPr>
          <a:xfrm>
            <a:off x="1969485" y="5019683"/>
            <a:ext cx="655544" cy="510646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34C6825C-6E33-AC87-B647-AAAF471900EC}"/>
              </a:ext>
            </a:extLst>
          </p:cNvPr>
          <p:cNvSpPr/>
          <p:nvPr/>
        </p:nvSpPr>
        <p:spPr>
          <a:xfrm>
            <a:off x="3682129" y="5150223"/>
            <a:ext cx="560418" cy="69924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EBC14ECC-65A7-1DB8-8BB6-D7323DC88A3E}"/>
              </a:ext>
            </a:extLst>
          </p:cNvPr>
          <p:cNvSpPr/>
          <p:nvPr/>
        </p:nvSpPr>
        <p:spPr>
          <a:xfrm>
            <a:off x="5810737" y="4918075"/>
            <a:ext cx="980027" cy="568326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FBE2D83-86FA-4373-9D76-5265A5FC223E}"/>
              </a:ext>
            </a:extLst>
          </p:cNvPr>
          <p:cNvSpPr txBox="1"/>
          <p:nvPr/>
        </p:nvSpPr>
        <p:spPr>
          <a:xfrm>
            <a:off x="7659438" y="3775040"/>
            <a:ext cx="45325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600" noProof="0" dirty="0">
                <a:latin typeface="Titillium"/>
              </a:rPr>
              <a:t>Bandsaw: Cut cylinder.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b="1" noProof="0" dirty="0">
                <a:latin typeface="Titillium"/>
              </a:rPr>
              <a:t>Lathe: </a:t>
            </a:r>
            <a:r>
              <a:rPr lang="en-GB" sz="1600" noProof="0" dirty="0">
                <a:latin typeface="Titillium"/>
              </a:rPr>
              <a:t>Machine hole and dimensions.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noProof="0" dirty="0">
                <a:latin typeface="Titillium"/>
              </a:rPr>
              <a:t>EDM: Cut contour.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b="1" noProof="0" dirty="0">
                <a:latin typeface="Titillium"/>
              </a:rPr>
              <a:t>Drill/Thread: </a:t>
            </a:r>
            <a:r>
              <a:rPr lang="en-GB" sz="1600" noProof="0" dirty="0">
                <a:latin typeface="Titillium"/>
              </a:rPr>
              <a:t>Add side holes.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 noProof="0" dirty="0">
                <a:latin typeface="Titillium"/>
              </a:rPr>
              <a:t>CNC Milling: </a:t>
            </a:r>
            <a:r>
              <a:rPr lang="en-GB" sz="1600" b="1" noProof="0" dirty="0">
                <a:latin typeface="Titillium"/>
              </a:rPr>
              <a:t>Used 11 tools for precision</a:t>
            </a:r>
            <a:r>
              <a:rPr lang="en-GB" sz="1600" noProof="0" dirty="0">
                <a:latin typeface="Titillium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noProof="0" dirty="0">
                <a:latin typeface="Titillium"/>
              </a:rPr>
              <a:t>Deburring/Polishing: Smooth and refine.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noProof="0" dirty="0">
                <a:solidFill>
                  <a:schemeClr val="bg1">
                    <a:lumMod val="85000"/>
                  </a:schemeClr>
                </a:solidFill>
                <a:latin typeface="Titillium"/>
              </a:rPr>
              <a:t>Drill/Thread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noProof="0" dirty="0">
                <a:latin typeface="Titillium"/>
              </a:rPr>
              <a:t>Quality Check: Verify accuracy and finish.</a:t>
            </a:r>
          </a:p>
          <a:p>
            <a:pPr marL="342900" indent="-342900">
              <a:buFont typeface="+mj-lt"/>
              <a:buAutoNum type="arabicPeriod"/>
            </a:pPr>
            <a:endParaRPr lang="en-GB" sz="1600" noProof="0" dirty="0">
              <a:latin typeface="Titillium"/>
            </a:endParaRPr>
          </a:p>
        </p:txBody>
      </p:sp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id="{1B053BD3-A383-0C08-60AA-4E93EEA2E5DC}"/>
              </a:ext>
            </a:extLst>
          </p:cNvPr>
          <p:cNvSpPr/>
          <p:nvPr/>
        </p:nvSpPr>
        <p:spPr>
          <a:xfrm>
            <a:off x="7348828" y="4681556"/>
            <a:ext cx="331978" cy="804845"/>
          </a:xfrm>
          <a:custGeom>
            <a:avLst/>
            <a:gdLst>
              <a:gd name="connsiteX0" fmla="*/ 329475 w 329475"/>
              <a:gd name="connsiteY0" fmla="*/ 1445559 h 1445559"/>
              <a:gd name="connsiteX1" fmla="*/ 23 w 329475"/>
              <a:gd name="connsiteY1" fmla="*/ 591671 h 1445559"/>
              <a:gd name="connsiteX2" fmla="*/ 316028 w 329475"/>
              <a:gd name="connsiteY2" fmla="*/ 0 h 144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475" h="1445559">
                <a:moveTo>
                  <a:pt x="329475" y="1445559"/>
                </a:moveTo>
                <a:cubicBezTo>
                  <a:pt x="165869" y="1139078"/>
                  <a:pt x="2264" y="832597"/>
                  <a:pt x="23" y="591671"/>
                </a:cubicBezTo>
                <a:cubicBezTo>
                  <a:pt x="-2218" y="350745"/>
                  <a:pt x="156905" y="175372"/>
                  <a:pt x="316028" y="0"/>
                </a:cubicBezTo>
              </a:path>
            </a:pathLst>
          </a:custGeom>
          <a:noFill/>
          <a:ln>
            <a:solidFill>
              <a:srgbClr val="C48E48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B4ED2E7-3DBA-CAF7-2D15-0EDE688DA931}"/>
              </a:ext>
            </a:extLst>
          </p:cNvPr>
          <p:cNvSpPr txBox="1"/>
          <p:nvPr/>
        </p:nvSpPr>
        <p:spPr>
          <a:xfrm>
            <a:off x="86624" y="2830446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>
                <a:latin typeface="Titillium Bd"/>
              </a:rPr>
              <a:t>CNC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71BE5BE-EE0C-44AA-EE62-0226DEC9DF4C}"/>
              </a:ext>
            </a:extLst>
          </p:cNvPr>
          <p:cNvSpPr txBox="1"/>
          <p:nvPr/>
        </p:nvSpPr>
        <p:spPr>
          <a:xfrm>
            <a:off x="3076154" y="3919046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latin typeface="Titillium Bd"/>
              </a:defRPr>
            </a:lvl1pPr>
          </a:lstStyle>
          <a:p>
            <a:r>
              <a:rPr lang="en-GB" noProof="0" dirty="0"/>
              <a:t>EDM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94029234-5F50-424A-55C1-967BC8EB46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526" t="33636" r="28412" b="31212"/>
          <a:stretch/>
        </p:blipFill>
        <p:spPr>
          <a:xfrm>
            <a:off x="4505014" y="2024809"/>
            <a:ext cx="1968390" cy="2047287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D58C6FC-57F5-7A04-F805-5147EF8262F1}"/>
              </a:ext>
            </a:extLst>
          </p:cNvPr>
          <p:cNvSpPr txBox="1"/>
          <p:nvPr/>
        </p:nvSpPr>
        <p:spPr>
          <a:xfrm>
            <a:off x="7634712" y="1719346"/>
            <a:ext cx="4040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GB" sz="1200" b="1" noProof="0" dirty="0">
                <a:latin typeface="Titillium"/>
              </a:rPr>
              <a:t>Softness: </a:t>
            </a:r>
            <a:r>
              <a:rPr lang="en-GB" sz="1200" i="1" noProof="0" dirty="0">
                <a:latin typeface="Titillium"/>
              </a:rPr>
              <a:t>The material is very soft, making it prone to deformation during machining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200" b="1" noProof="0" dirty="0">
                <a:latin typeface="Titillium"/>
              </a:rPr>
              <a:t>Tool Clogging: </a:t>
            </a:r>
            <a:r>
              <a:rPr lang="en-GB" sz="1200" i="1" noProof="0" dirty="0">
                <a:latin typeface="Titillium"/>
              </a:rPr>
              <a:t>Tends to stick to and clog tools during processing, reducing efficiency and precision.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200" b="1" noProof="0" dirty="0">
                <a:latin typeface="Titillium"/>
              </a:rPr>
              <a:t>Unreliable Threading: </a:t>
            </a:r>
            <a:r>
              <a:rPr lang="en-GB" sz="1200" i="1" noProof="0" dirty="0">
                <a:latin typeface="Titillium"/>
              </a:rPr>
              <a:t>Difficult to produce reliable threads due to the material's low hardness and strength.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D300E7B-F1F2-9091-2FE8-582A55BB4533}"/>
              </a:ext>
            </a:extLst>
          </p:cNvPr>
          <p:cNvSpPr txBox="1"/>
          <p:nvPr/>
        </p:nvSpPr>
        <p:spPr>
          <a:xfrm>
            <a:off x="8009097" y="3244334"/>
            <a:ext cx="149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>
                <a:latin typeface="Titillium Bd"/>
              </a:rPr>
              <a:t>Final protocol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587C4BE6-5163-A890-4BF0-126085C31B22}"/>
              </a:ext>
            </a:extLst>
          </p:cNvPr>
          <p:cNvSpPr txBox="1"/>
          <p:nvPr/>
        </p:nvSpPr>
        <p:spPr>
          <a:xfrm>
            <a:off x="7978080" y="1265925"/>
            <a:ext cx="290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latin typeface="Titillium Bd"/>
              </a:defRPr>
            </a:lvl1pPr>
          </a:lstStyle>
          <a:p>
            <a:r>
              <a:rPr lang="en-GB" noProof="0" dirty="0"/>
              <a:t>Working with 5N Aluminium</a:t>
            </a:r>
          </a:p>
        </p:txBody>
      </p:sp>
      <p:sp>
        <p:nvSpPr>
          <p:cNvPr id="42" name="Segnaposto numero diapositiva 41">
            <a:extLst>
              <a:ext uri="{FF2B5EF4-FFF2-40B4-BE49-F238E27FC236}">
                <a16:creationId xmlns:a16="http://schemas.microsoft.com/office/drawing/2014/main" id="{568DFE2B-AEED-02C2-83AD-309143FD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96008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AD366-D2C4-52E8-272C-941A828F9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C918AA-A6C2-474E-04E9-F7F6B095E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Production</a:t>
            </a:r>
          </a:p>
        </p:txBody>
      </p:sp>
      <p:pic>
        <p:nvPicPr>
          <p:cNvPr id="9" name="Immagine 8" descr="Immagine che contiene diagramma, cerchio, linea, schizzo&#10;&#10;Descrizione generata automaticamente">
            <a:extLst>
              <a:ext uri="{FF2B5EF4-FFF2-40B4-BE49-F238E27FC236}">
                <a16:creationId xmlns:a16="http://schemas.microsoft.com/office/drawing/2014/main" id="{12B04845-3888-85B8-257C-9758F7F08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53" y="4019829"/>
            <a:ext cx="1976951" cy="182616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6C12A29-7F84-6A1F-016C-AE46ACD84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513" y="2722430"/>
            <a:ext cx="5891448" cy="3313940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5A5A181-E278-9AD9-475A-F087D497E8D5}"/>
              </a:ext>
            </a:extLst>
          </p:cNvPr>
          <p:cNvCxnSpPr/>
          <p:nvPr/>
        </p:nvCxnSpPr>
        <p:spPr>
          <a:xfrm>
            <a:off x="8060688" y="3898008"/>
            <a:ext cx="131040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D1024FD-902E-5945-EE6C-A26F49A58D6C}"/>
              </a:ext>
            </a:extLst>
          </p:cNvPr>
          <p:cNvCxnSpPr>
            <a:cxnSpLocks/>
          </p:cNvCxnSpPr>
          <p:nvPr/>
        </p:nvCxnSpPr>
        <p:spPr>
          <a:xfrm flipV="1">
            <a:off x="8715888" y="3726558"/>
            <a:ext cx="0" cy="3429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3F7F1A-7F11-208D-D1DB-63D814FF6064}"/>
              </a:ext>
            </a:extLst>
          </p:cNvPr>
          <p:cNvSpPr txBox="1"/>
          <p:nvPr/>
        </p:nvSpPr>
        <p:spPr>
          <a:xfrm>
            <a:off x="8205972" y="3948838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24 mm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294FB2-D122-D4A9-6AEB-D521437A3B36}"/>
              </a:ext>
            </a:extLst>
          </p:cNvPr>
          <p:cNvSpPr txBox="1"/>
          <p:nvPr/>
        </p:nvSpPr>
        <p:spPr>
          <a:xfrm>
            <a:off x="8604235" y="3441971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8 mm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22D9D3A-5F05-6194-0C55-F55412FCE3F3}"/>
              </a:ext>
            </a:extLst>
          </p:cNvPr>
          <p:cNvSpPr txBox="1"/>
          <p:nvPr/>
        </p:nvSpPr>
        <p:spPr>
          <a:xfrm>
            <a:off x="538885" y="1917513"/>
            <a:ext cx="51026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noProof="0" dirty="0">
                <a:latin typeface="Titillium"/>
              </a:rPr>
              <a:t>High purity ensures fewer defects, impurities, and grain boundaries that could lead to energy dissipation or decoherence.</a:t>
            </a:r>
          </a:p>
          <a:p>
            <a:endParaRPr lang="en-GB" i="1" noProof="0" dirty="0">
              <a:latin typeface="Titillium"/>
            </a:endParaRPr>
          </a:p>
          <a:p>
            <a:r>
              <a:rPr lang="en-GB" sz="1800" i="1" noProof="0" dirty="0">
                <a:latin typeface="Titillium"/>
              </a:rPr>
              <a:t>Quality of mechanical production, will limit the maximum achievable performance of a SC cavity.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A41B0FD-519E-FFC1-AF6E-6559B45BC860}"/>
              </a:ext>
            </a:extLst>
          </p:cNvPr>
          <p:cNvCxnSpPr>
            <a:cxnSpLocks/>
          </p:cNvCxnSpPr>
          <p:nvPr/>
        </p:nvCxnSpPr>
        <p:spPr>
          <a:xfrm>
            <a:off x="8145530" y="4786133"/>
            <a:ext cx="0" cy="108499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1E5306FF-F59E-F258-1807-D92CDA7B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9069" y="6036946"/>
            <a:ext cx="627888" cy="365125"/>
          </a:xfrm>
        </p:spPr>
        <p:txBody>
          <a:bodyPr/>
          <a:lstStyle/>
          <a:p>
            <a:fld id="{9B13B172-409A-48BF-92CD-9E808051E234}" type="slidenum">
              <a:rPr lang="en-GB" noProof="0" smtClean="0"/>
              <a:pPr/>
              <a:t>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40560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AD366-D2C4-52E8-272C-941A828F9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C918AA-A6C2-474E-04E9-F7F6B095E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Production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FFB8E2-1AFD-FF27-C3DA-A6E48543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Development of </a:t>
            </a:r>
            <a:r>
              <a:rPr lang="en-US">
                <a:solidFill>
                  <a:srgbClr val="113B57"/>
                </a:solidFill>
              </a:rPr>
              <a:t>SC cavities</a:t>
            </a:r>
            <a:r>
              <a:rPr lang="en-US"/>
              <a:t> for qubits and quantum memories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9E53E1-062A-61DE-2D92-ED7E5CDDE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Immagine 8" descr="Immagine che contiene diagramma, cerchio, linea, schizzo&#10;&#10;Descrizione generata automaticamente">
            <a:extLst>
              <a:ext uri="{FF2B5EF4-FFF2-40B4-BE49-F238E27FC236}">
                <a16:creationId xmlns:a16="http://schemas.microsoft.com/office/drawing/2014/main" id="{12B04845-3888-85B8-257C-9758F7F08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23" y="736736"/>
            <a:ext cx="1976951" cy="182616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6C12A29-7F84-6A1F-016C-AE46ACD84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225" y="3115622"/>
            <a:ext cx="5891448" cy="3313940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5A5A181-E278-9AD9-475A-F087D497E8D5}"/>
              </a:ext>
            </a:extLst>
          </p:cNvPr>
          <p:cNvCxnSpPr/>
          <p:nvPr/>
        </p:nvCxnSpPr>
        <p:spPr>
          <a:xfrm>
            <a:off x="8042400" y="4291200"/>
            <a:ext cx="1310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D1024FD-902E-5945-EE6C-A26F49A58D6C}"/>
              </a:ext>
            </a:extLst>
          </p:cNvPr>
          <p:cNvCxnSpPr>
            <a:cxnSpLocks/>
          </p:cNvCxnSpPr>
          <p:nvPr/>
        </p:nvCxnSpPr>
        <p:spPr>
          <a:xfrm flipV="1">
            <a:off x="8697600" y="4119750"/>
            <a:ext cx="0" cy="3429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3F7F1A-7F11-208D-D1DB-63D814FF6064}"/>
              </a:ext>
            </a:extLst>
          </p:cNvPr>
          <p:cNvSpPr txBox="1"/>
          <p:nvPr/>
        </p:nvSpPr>
        <p:spPr>
          <a:xfrm>
            <a:off x="8187684" y="4342030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24 mm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294FB2-D122-D4A9-6AEB-D521437A3B36}"/>
              </a:ext>
            </a:extLst>
          </p:cNvPr>
          <p:cNvSpPr txBox="1"/>
          <p:nvPr/>
        </p:nvSpPr>
        <p:spPr>
          <a:xfrm>
            <a:off x="8585947" y="3835163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8 mm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22D9D3A-5F05-6194-0C55-F55412FCE3F3}"/>
              </a:ext>
            </a:extLst>
          </p:cNvPr>
          <p:cNvSpPr txBox="1"/>
          <p:nvPr/>
        </p:nvSpPr>
        <p:spPr>
          <a:xfrm>
            <a:off x="538886" y="1792159"/>
            <a:ext cx="38352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/>
              <a:t>High purity ensures fewer defects, impurities, and grain boundaries that could lead to energy dissipation or decoherence.</a:t>
            </a:r>
          </a:p>
          <a:p>
            <a:endParaRPr lang="en-US" i="1"/>
          </a:p>
          <a:p>
            <a:r>
              <a:rPr lang="en-US" sz="1800" i="1"/>
              <a:t>Quality of mechanical production, will limit the maximum achievable performance of a SC cavity.</a:t>
            </a:r>
            <a:endParaRPr lang="it-IT" sz="1800" i="1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A41B0FD-519E-FFC1-AF6E-6559B45BC860}"/>
              </a:ext>
            </a:extLst>
          </p:cNvPr>
          <p:cNvCxnSpPr>
            <a:cxnSpLocks/>
          </p:cNvCxnSpPr>
          <p:nvPr/>
        </p:nvCxnSpPr>
        <p:spPr>
          <a:xfrm>
            <a:off x="8127242" y="5179325"/>
            <a:ext cx="0" cy="10849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056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77AA8-0781-1AF2-E82E-DAAC26845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DF60FA-30A9-A1CF-6FAB-E8DC42AFC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Electropolishing</a:t>
            </a:r>
          </a:p>
        </p:txBody>
      </p:sp>
      <p:pic>
        <p:nvPicPr>
          <p:cNvPr id="6" name="Immagine 5" descr="Immagine che contiene bianco e nero, monocromatico, cratere&#10;&#10;Descrizione generata automaticamente">
            <a:extLst>
              <a:ext uri="{FF2B5EF4-FFF2-40B4-BE49-F238E27FC236}">
                <a16:creationId xmlns:a16="http://schemas.microsoft.com/office/drawing/2014/main" id="{1AF09520-EDB8-EC2F-8392-A86331FDA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44" y="3581119"/>
            <a:ext cx="28575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AA608D-C1EC-4217-BC12-BCF2CB4E9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474" y="3581118"/>
            <a:ext cx="285750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2A07FA-D442-B83D-DEE4-28B056E6FD13}"/>
              </a:ext>
            </a:extLst>
          </p:cNvPr>
          <p:cNvSpPr txBox="1"/>
          <p:nvPr/>
        </p:nvSpPr>
        <p:spPr>
          <a:xfrm>
            <a:off x="1207676" y="5827853"/>
            <a:ext cx="2743836" cy="276999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algn="ctr">
              <a:spcAft>
                <a:spcPts val="1000"/>
              </a:spcAft>
              <a:defRPr sz="900" i="1" kern="100">
                <a:solidFill>
                  <a:srgbClr val="0E2841"/>
                </a:solidFill>
                <a:effectLst/>
                <a:latin typeface="Aptos" panose="020B0004020202020204" pitchFamily="34" charset="0"/>
                <a:ea typeface="Yu Mincho" panose="02020400000000000000" pitchFamily="18" charset="-128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FESEM picture of on face of the cavity after mechanical machining</a:t>
            </a:r>
          </a:p>
        </p:txBody>
      </p:sp>
      <p:sp>
        <p:nvSpPr>
          <p:cNvPr id="10" name="Casella di testo 1">
            <a:extLst>
              <a:ext uri="{FF2B5EF4-FFF2-40B4-BE49-F238E27FC236}">
                <a16:creationId xmlns:a16="http://schemas.microsoft.com/office/drawing/2014/main" id="{DE51B44E-30C7-BDB9-0D27-1EBEF164016E}"/>
              </a:ext>
            </a:extLst>
          </p:cNvPr>
          <p:cNvSpPr txBox="1"/>
          <p:nvPr/>
        </p:nvSpPr>
        <p:spPr>
          <a:xfrm>
            <a:off x="4220277" y="5827853"/>
            <a:ext cx="2857500" cy="276999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900" i="1" kern="100" noProof="0" dirty="0">
                <a:solidFill>
                  <a:srgbClr val="0E2841"/>
                </a:solidFill>
                <a:effectLst/>
                <a:latin typeface="Aptos" panose="020B00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FESEM picture of one face of the </a:t>
            </a:r>
            <a:r>
              <a:rPr lang="en-GB" sz="900" i="1" kern="100" noProof="0" dirty="0" err="1">
                <a:solidFill>
                  <a:srgbClr val="0E2841"/>
                </a:solidFill>
                <a:effectLst/>
                <a:latin typeface="Aptos" panose="020B00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aluminum</a:t>
            </a:r>
            <a:r>
              <a:rPr lang="en-GB" sz="900" i="1" kern="100" noProof="0" dirty="0">
                <a:solidFill>
                  <a:srgbClr val="0E2841"/>
                </a:solidFill>
                <a:effectLst/>
                <a:latin typeface="Aptos" panose="020B00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cavity after Electrochemical Polishing (EP)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EB3569D-08A1-4FB8-B4A7-2C2A120188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3226" r="2394" b="2115"/>
          <a:stretch/>
        </p:blipFill>
        <p:spPr bwMode="auto">
          <a:xfrm>
            <a:off x="4761913" y="2450331"/>
            <a:ext cx="1810622" cy="11539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4" descr="A metal object with holes&#10;&#10;Description automatically generated">
            <a:extLst>
              <a:ext uri="{FF2B5EF4-FFF2-40B4-BE49-F238E27FC236}">
                <a16:creationId xmlns:a16="http://schemas.microsoft.com/office/drawing/2014/main" id="{6DD7EC42-10C3-4B21-6B59-8F1DED39F4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63" b="65563" l="25417" r="63500">
                        <a14:foregroundMark x1="62250" y1="11938" x2="31667" y2="11250"/>
                        <a14:foregroundMark x1="31667" y1="11250" x2="26167" y2="41438"/>
                        <a14:foregroundMark x1="26293" y1="44500" x2="26917" y2="59625"/>
                        <a14:foregroundMark x1="26167" y1="41438" x2="26272" y2="43984"/>
                        <a14:foregroundMark x1="26917" y1="59625" x2="37917" y2="65375"/>
                        <a14:foregroundMark x1="37917" y1="65375" x2="62417" y2="61813"/>
                        <a14:foregroundMark x1="62417" y1="61813" x2="63500" y2="17000"/>
                        <a14:foregroundMark x1="63500" y1="17000" x2="60583" y2="12063"/>
                        <a14:foregroundMark x1="31083" y1="11250" x2="24333" y2="23250"/>
                        <a14:foregroundMark x1="24333" y1="23250" x2="24333" y2="44125"/>
                        <a14:foregroundMark x1="24667" y1="49063" x2="27417" y2="65563"/>
                        <a14:foregroundMark x1="27417" y1="65563" x2="27583" y2="65563"/>
                        <a14:foregroundMark x1="25417" y1="16313" x2="30583" y2="11563"/>
                        <a14:backgroundMark x1="24167" y1="47250" x2="24167" y2="47250"/>
                        <a14:backgroundMark x1="24500" y1="46438" x2="24500" y2="46438"/>
                        <a14:backgroundMark x1="24500" y1="46438" x2="24500" y2="46438"/>
                        <a14:backgroundMark x1="24500" y1="46313" x2="24500" y2="47438"/>
                        <a14:backgroundMark x1="24500" y1="44500" x2="24500" y2="46063"/>
                        <a14:backgroundMark x1="24167" y1="44125" x2="24167" y2="49063"/>
                        <a14:backgroundMark x1="23583" y1="40125" x2="23917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0" t="10859" r="31978" b="32231"/>
          <a:stretch/>
        </p:blipFill>
        <p:spPr>
          <a:xfrm rot="16200000">
            <a:off x="1951340" y="2019155"/>
            <a:ext cx="1256510" cy="207258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2BEEA98-4606-4228-4B7E-BFA47350D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430" y="2851698"/>
            <a:ext cx="3240300" cy="243022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415650A-69CA-208B-9783-5185451CF7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9543" y="2851323"/>
            <a:ext cx="1822670" cy="243022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DF61741-5FC1-EA92-937E-767AE3DF30B4}"/>
              </a:ext>
            </a:extLst>
          </p:cNvPr>
          <p:cNvSpPr txBox="1"/>
          <p:nvPr/>
        </p:nvSpPr>
        <p:spPr>
          <a:xfrm>
            <a:off x="8944595" y="5366188"/>
            <a:ext cx="20397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/>
              <a:t>H</a:t>
            </a:r>
            <a:r>
              <a:rPr lang="en-GB" sz="1400" baseline="-25000" noProof="0" dirty="0"/>
              <a:t>3</a:t>
            </a:r>
            <a:r>
              <a:rPr lang="en-GB" sz="1400" noProof="0" dirty="0"/>
              <a:t>PO</a:t>
            </a:r>
            <a:r>
              <a:rPr lang="en-GB" sz="1400" baseline="-25000" noProof="0" dirty="0"/>
              <a:t>4</a:t>
            </a:r>
            <a:r>
              <a:rPr lang="en-GB" sz="1400" noProof="0" dirty="0"/>
              <a:t>:BuOAc=65:35</a:t>
            </a:r>
            <a:br>
              <a:rPr lang="en-GB" sz="1400" noProof="0" dirty="0"/>
            </a:br>
            <a:r>
              <a:rPr lang="en-GB" sz="1400" noProof="0" dirty="0"/>
              <a:t>60 C°</a:t>
            </a:r>
            <a:br>
              <a:rPr lang="en-GB" sz="1400" noProof="0" dirty="0"/>
            </a:br>
            <a:r>
              <a:rPr lang="en-GB" sz="1400" noProof="0" dirty="0"/>
              <a:t>30-60 min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A42EDAE-91B7-DC60-1FBE-F2C7CD4EAEB1}"/>
              </a:ext>
            </a:extLst>
          </p:cNvPr>
          <p:cNvSpPr txBox="1"/>
          <p:nvPr/>
        </p:nvSpPr>
        <p:spPr>
          <a:xfrm>
            <a:off x="6306991" y="1500217"/>
            <a:ext cx="57716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noProof="0" dirty="0">
                <a:latin typeface="Titillium"/>
              </a:rPr>
              <a:t>Smooth surfaces, critical for minimising surface resistance (𝑅𝑠).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noProof="0" dirty="0">
                <a:latin typeface="Titillium"/>
              </a:rPr>
              <a:t>Eliminate microscopic defects and oxides that could trap vortices or cause energy dissipation.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noProof="0" dirty="0">
                <a:latin typeface="Titillium"/>
              </a:rPr>
              <a:t>Significantly reduces surface roughness, leading to higher Q-factors.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noProof="0" dirty="0">
                <a:latin typeface="Titillium"/>
              </a:rPr>
              <a:t>Ensures uniform superconducting properties across the cavity surface.</a:t>
            </a:r>
          </a:p>
        </p:txBody>
      </p:sp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B54C5731-AD1F-FC1B-26E2-38F77FBE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en-GB" noProof="0" smtClean="0"/>
              <a:pPr/>
              <a:t>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65442412"/>
      </p:ext>
    </p:extLst>
  </p:cSld>
  <p:clrMapOvr>
    <a:masterClrMapping/>
  </p:clrMapOvr>
</p:sld>
</file>

<file path=ppt/theme/theme1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.Fast - Kick off meeting.pptx" id="{DA7DF920-03AB-4F15-9D0A-DF69EAE7A7F4}" vid="{D210E2EE-DA83-4FE6-B3DE-B8BDD22ABA3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0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.Fast - Kick off meeting.pptx" id="{DA7DF920-03AB-4F15-9D0A-DF69EAE7A7F4}" vid="{D210E2EE-DA83-4FE6-B3DE-B8BDD22ABA3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17639</TotalTime>
  <Words>1239</Words>
  <Application>Microsoft Macintosh PowerPoint</Application>
  <PresentationFormat>Widescreen</PresentationFormat>
  <Paragraphs>179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</vt:lpstr>
      <vt:lpstr>Arial</vt:lpstr>
      <vt:lpstr>Calibri</vt:lpstr>
      <vt:lpstr>Cambria Math</vt:lpstr>
      <vt:lpstr>Montserrat</vt:lpstr>
      <vt:lpstr>Montserrat ExtraBold</vt:lpstr>
      <vt:lpstr>Montserrat Light</vt:lpstr>
      <vt:lpstr>Titillium</vt:lpstr>
      <vt:lpstr>Titillium Bd</vt:lpstr>
      <vt:lpstr>I.FAST Custom Slides</vt:lpstr>
      <vt:lpstr>1_Tema di Office</vt:lpstr>
      <vt:lpstr>Missione 4  Istruzione e Ricerca</vt:lpstr>
      <vt:lpstr>Goal</vt:lpstr>
      <vt:lpstr>Why SC cavities?</vt:lpstr>
      <vt:lpstr>PowerPoint Presentation</vt:lpstr>
      <vt:lpstr>Key Design Considerations for SC cavities</vt:lpstr>
      <vt:lpstr>Current state of the art</vt:lpstr>
      <vt:lpstr>Mechanical production</vt:lpstr>
      <vt:lpstr>Production</vt:lpstr>
      <vt:lpstr>Electropolishing</vt:lpstr>
      <vt:lpstr>Electropolishing challanges</vt:lpstr>
      <vt:lpstr>Annealing UHV</vt:lpstr>
      <vt:lpstr>Annealing UHV</vt:lpstr>
      <vt:lpstr>Our Protocol</vt:lpstr>
      <vt:lpstr>Niobium SC cavity for 3D qubit?</vt:lpstr>
      <vt:lpstr>3-cell cavity design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Eduard Chyhyrynets</dc:creator>
  <cp:lastModifiedBy>Eduard Chyhyrynets</cp:lastModifiedBy>
  <cp:revision>1</cp:revision>
  <dcterms:created xsi:type="dcterms:W3CDTF">2024-11-28T13:39:21Z</dcterms:created>
  <dcterms:modified xsi:type="dcterms:W3CDTF">2025-02-06T14:15:44Z</dcterms:modified>
</cp:coreProperties>
</file>