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015" r:id="rId2"/>
    <p:sldId id="2006" r:id="rId3"/>
    <p:sldId id="2029" r:id="rId4"/>
    <p:sldId id="2014" r:id="rId5"/>
    <p:sldId id="2030" r:id="rId6"/>
    <p:sldId id="2022" r:id="rId7"/>
    <p:sldId id="2038" r:id="rId8"/>
    <p:sldId id="2039" r:id="rId9"/>
    <p:sldId id="2004" r:id="rId10"/>
    <p:sldId id="2023" r:id="rId11"/>
    <p:sldId id="2025" r:id="rId12"/>
    <p:sldId id="2034" r:id="rId13"/>
    <p:sldId id="2036" r:id="rId14"/>
    <p:sldId id="2035" r:id="rId15"/>
    <p:sldId id="2027" r:id="rId16"/>
    <p:sldId id="2040" r:id="rId17"/>
    <p:sldId id="2037" r:id="rId18"/>
    <p:sldId id="1962" r:id="rId19"/>
    <p:sldId id="2028" r:id="rId20"/>
  </p:sldIdLst>
  <p:sldSz cx="12192000" cy="685800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8C495088-296F-4F08-8852-45D06F7D3DF4}">
          <p14:sldIdLst>
            <p14:sldId id="2015"/>
            <p14:sldId id="2006"/>
            <p14:sldId id="2029"/>
          </p14:sldIdLst>
        </p14:section>
        <p14:section name="Metasurfaces" id="{4C371A17-2023-4F86-BB72-5CF8F649577F}">
          <p14:sldIdLst>
            <p14:sldId id="2014"/>
            <p14:sldId id="2030"/>
            <p14:sldId id="2022"/>
            <p14:sldId id="2038"/>
            <p14:sldId id="2039"/>
            <p14:sldId id="2004"/>
            <p14:sldId id="2023"/>
          </p14:sldIdLst>
        </p14:section>
        <p14:section name="Nanoresonators" id="{1D918C3B-74FA-49F0-A4D9-AD1E9C9AF608}">
          <p14:sldIdLst>
            <p14:sldId id="2025"/>
            <p14:sldId id="2034"/>
            <p14:sldId id="2036"/>
            <p14:sldId id="2035"/>
            <p14:sldId id="2027"/>
            <p14:sldId id="2040"/>
          </p14:sldIdLst>
        </p14:section>
        <p14:section name="Acknowledgements" id="{069CF568-3D03-48CF-8F54-09BDC5E5D582}">
          <p14:sldIdLst>
            <p14:sldId id="2037"/>
            <p14:sldId id="1962"/>
            <p14:sldId id="20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1A415D"/>
    <a:srgbClr val="0000FF"/>
    <a:srgbClr val="685BB9"/>
    <a:srgbClr val="CC9900"/>
    <a:srgbClr val="6F68A3"/>
    <a:srgbClr val="9F5F6E"/>
    <a:srgbClr val="E90C13"/>
    <a:srgbClr val="18016B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F823F8-B035-44D2-A852-B8F4721BD55E}" v="1750" dt="2025-02-06T01:19:21.1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Stile medio 1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47" autoAdjust="0"/>
  </p:normalViewPr>
  <p:slideViewPr>
    <p:cSldViewPr snapToGrid="0">
      <p:cViewPr varScale="1">
        <p:scale>
          <a:sx n="104" d="100"/>
          <a:sy n="104" d="100"/>
        </p:scale>
        <p:origin x="2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ttilio Zilli" userId="5ca73a1a-2bfc-4401-b058-16803eaf0614" providerId="ADAL" clId="{7AB5529D-149B-44A1-8EB6-AA4132FE54EF}"/>
    <pc:docChg chg="undo custSel modSld modMainMaster">
      <pc:chgData name="Attilio Zilli" userId="5ca73a1a-2bfc-4401-b058-16803eaf0614" providerId="ADAL" clId="{7AB5529D-149B-44A1-8EB6-AA4132FE54EF}" dt="2022-04-04T11:05:33.909" v="221"/>
      <pc:docMkLst>
        <pc:docMk/>
      </pc:docMkLst>
      <pc:sldChg chg="modSp mod">
        <pc:chgData name="Attilio Zilli" userId="5ca73a1a-2bfc-4401-b058-16803eaf0614" providerId="ADAL" clId="{7AB5529D-149B-44A1-8EB6-AA4132FE54EF}" dt="2022-04-04T08:30:18.284" v="161" actId="20577"/>
        <pc:sldMkLst>
          <pc:docMk/>
          <pc:sldMk cId="836568731" sldId="258"/>
        </pc:sldMkLst>
      </pc:sldChg>
      <pc:sldChg chg="modSp mod modAnim">
        <pc:chgData name="Attilio Zilli" userId="5ca73a1a-2bfc-4401-b058-16803eaf0614" providerId="ADAL" clId="{7AB5529D-149B-44A1-8EB6-AA4132FE54EF}" dt="2022-04-04T11:05:33.909" v="221"/>
        <pc:sldMkLst>
          <pc:docMk/>
          <pc:sldMk cId="1908383776" sldId="1962"/>
        </pc:sldMkLst>
      </pc:sldChg>
      <pc:sldChg chg="modSp modAnim">
        <pc:chgData name="Attilio Zilli" userId="5ca73a1a-2bfc-4401-b058-16803eaf0614" providerId="ADAL" clId="{7AB5529D-149B-44A1-8EB6-AA4132FE54EF}" dt="2022-04-04T08:58:41.500" v="175" actId="20577"/>
        <pc:sldMkLst>
          <pc:docMk/>
          <pc:sldMk cId="1894125441" sldId="1975"/>
        </pc:sldMkLst>
      </pc:sldChg>
      <pc:sldChg chg="delSp mod delAnim">
        <pc:chgData name="Attilio Zilli" userId="5ca73a1a-2bfc-4401-b058-16803eaf0614" providerId="ADAL" clId="{7AB5529D-149B-44A1-8EB6-AA4132FE54EF}" dt="2022-04-04T08:17:21.135" v="138" actId="478"/>
        <pc:sldMkLst>
          <pc:docMk/>
          <pc:sldMk cId="327883731" sldId="1976"/>
        </pc:sldMkLst>
      </pc:sldChg>
      <pc:sldChg chg="modSp mod">
        <pc:chgData name="Attilio Zilli" userId="5ca73a1a-2bfc-4401-b058-16803eaf0614" providerId="ADAL" clId="{7AB5529D-149B-44A1-8EB6-AA4132FE54EF}" dt="2022-04-04T08:28:43.518" v="156" actId="14100"/>
        <pc:sldMkLst>
          <pc:docMk/>
          <pc:sldMk cId="363889411" sldId="1977"/>
        </pc:sldMkLst>
      </pc:sldChg>
      <pc:sldChg chg="modSp mod">
        <pc:chgData name="Attilio Zilli" userId="5ca73a1a-2bfc-4401-b058-16803eaf0614" providerId="ADAL" clId="{7AB5529D-149B-44A1-8EB6-AA4132FE54EF}" dt="2022-04-04T09:00:59.607" v="209" actId="14100"/>
        <pc:sldMkLst>
          <pc:docMk/>
          <pc:sldMk cId="3562003522" sldId="1979"/>
        </pc:sldMkLst>
      </pc:sldChg>
      <pc:sldChg chg="modSp mod">
        <pc:chgData name="Attilio Zilli" userId="5ca73a1a-2bfc-4401-b058-16803eaf0614" providerId="ADAL" clId="{7AB5529D-149B-44A1-8EB6-AA4132FE54EF}" dt="2022-04-04T08:34:44.425" v="163" actId="113"/>
        <pc:sldMkLst>
          <pc:docMk/>
          <pc:sldMk cId="4078180493" sldId="1986"/>
        </pc:sldMkLst>
      </pc:sldChg>
      <pc:sldMasterChg chg="modSldLayout">
        <pc:chgData name="Attilio Zilli" userId="5ca73a1a-2bfc-4401-b058-16803eaf0614" providerId="ADAL" clId="{7AB5529D-149B-44A1-8EB6-AA4132FE54EF}" dt="2022-04-04T08:33:08.320" v="162" actId="2711"/>
        <pc:sldMasterMkLst>
          <pc:docMk/>
          <pc:sldMasterMk cId="1119611595" sldId="2147483648"/>
        </pc:sldMasterMkLst>
        <pc:sldLayoutChg chg="modSp mod">
          <pc:chgData name="Attilio Zilli" userId="5ca73a1a-2bfc-4401-b058-16803eaf0614" providerId="ADAL" clId="{7AB5529D-149B-44A1-8EB6-AA4132FE54EF}" dt="2022-04-04T08:33:08.320" v="162" actId="2711"/>
          <pc:sldLayoutMkLst>
            <pc:docMk/>
            <pc:sldMasterMk cId="1119611595" sldId="2147483648"/>
            <pc:sldLayoutMk cId="1258886870" sldId="2147483650"/>
          </pc:sldLayoutMkLst>
        </pc:sldLayoutChg>
      </pc:sldMasterChg>
    </pc:docChg>
  </pc:docChgLst>
  <pc:docChgLst>
    <pc:chgData name="Attilio Zilli" userId="5ca73a1a-2bfc-4401-b058-16803eaf0614" providerId="ADAL" clId="{A2561FCF-BBBA-4D80-A4A5-0FCCFDBCB528}"/>
    <pc:docChg chg="undo redo custSel addSld delSld modSld sldOrd modMainMaster">
      <pc:chgData name="Attilio Zilli" userId="5ca73a1a-2bfc-4401-b058-16803eaf0614" providerId="ADAL" clId="{A2561FCF-BBBA-4D80-A4A5-0FCCFDBCB528}" dt="2021-07-07T18:28:32.675" v="12570" actId="1037"/>
      <pc:docMkLst>
        <pc:docMk/>
      </pc:docMkLst>
      <pc:sldChg chg="delSp modSp add del mod">
        <pc:chgData name="Attilio Zilli" userId="5ca73a1a-2bfc-4401-b058-16803eaf0614" providerId="ADAL" clId="{A2561FCF-BBBA-4D80-A4A5-0FCCFDBCB528}" dt="2021-07-07T18:12:36.531" v="11999" actId="1036"/>
        <pc:sldMkLst>
          <pc:docMk/>
          <pc:sldMk cId="1040059532" sldId="256"/>
        </pc:sldMkLst>
      </pc:sldChg>
      <pc:sldChg chg="addSp delSp modSp mod">
        <pc:chgData name="Attilio Zilli" userId="5ca73a1a-2bfc-4401-b058-16803eaf0614" providerId="ADAL" clId="{A2561FCF-BBBA-4D80-A4A5-0FCCFDBCB528}" dt="2021-07-07T08:28:22.509" v="2939" actId="1036"/>
        <pc:sldMkLst>
          <pc:docMk/>
          <pc:sldMk cId="836568731" sldId="258"/>
        </pc:sldMkLst>
      </pc:sldChg>
      <pc:sldChg chg="modSp add del mod modClrScheme chgLayout">
        <pc:chgData name="Attilio Zilli" userId="5ca73a1a-2bfc-4401-b058-16803eaf0614" providerId="ADAL" clId="{A2561FCF-BBBA-4D80-A4A5-0FCCFDBCB528}" dt="2021-07-06T15:54:02.123" v="417" actId="47"/>
        <pc:sldMkLst>
          <pc:docMk/>
          <pc:sldMk cId="0" sldId="259"/>
        </pc:sldMkLst>
      </pc:sldChg>
      <pc:sldChg chg="modSp del mod ord modShow">
        <pc:chgData name="Attilio Zilli" userId="5ca73a1a-2bfc-4401-b058-16803eaf0614" providerId="ADAL" clId="{A2561FCF-BBBA-4D80-A4A5-0FCCFDBCB528}" dt="2021-07-07T09:51:09.287" v="4149" actId="47"/>
        <pc:sldMkLst>
          <pc:docMk/>
          <pc:sldMk cId="4171236913" sldId="460"/>
        </pc:sldMkLst>
      </pc:sldChg>
      <pc:sldChg chg="addSp delSp modSp add del mod addAnim delAnim">
        <pc:chgData name="Attilio Zilli" userId="5ca73a1a-2bfc-4401-b058-16803eaf0614" providerId="ADAL" clId="{A2561FCF-BBBA-4D80-A4A5-0FCCFDBCB528}" dt="2021-07-07T14:23:30.708" v="7208" actId="47"/>
        <pc:sldMkLst>
          <pc:docMk/>
          <pc:sldMk cId="1025902856" sldId="474"/>
        </pc:sldMkLst>
      </pc:sldChg>
      <pc:sldChg chg="del ord">
        <pc:chgData name="Attilio Zilli" userId="5ca73a1a-2bfc-4401-b058-16803eaf0614" providerId="ADAL" clId="{A2561FCF-BBBA-4D80-A4A5-0FCCFDBCB528}" dt="2021-07-07T08:33:10.927" v="2969" actId="47"/>
        <pc:sldMkLst>
          <pc:docMk/>
          <pc:sldMk cId="3065143540" sldId="491"/>
        </pc:sldMkLst>
      </pc:sldChg>
      <pc:sldChg chg="addSp delSp modSp mod ord modAnim">
        <pc:chgData name="Attilio Zilli" userId="5ca73a1a-2bfc-4401-b058-16803eaf0614" providerId="ADAL" clId="{A2561FCF-BBBA-4D80-A4A5-0FCCFDBCB528}" dt="2021-07-07T14:55:28.079" v="8060"/>
        <pc:sldMkLst>
          <pc:docMk/>
          <pc:sldMk cId="1307872484" sldId="530"/>
        </pc:sldMkLst>
      </pc:sldChg>
      <pc:sldChg chg="add del">
        <pc:chgData name="Attilio Zilli" userId="5ca73a1a-2bfc-4401-b058-16803eaf0614" providerId="ADAL" clId="{A2561FCF-BBBA-4D80-A4A5-0FCCFDBCB528}" dt="2021-07-07T10:13:52.321" v="4234" actId="47"/>
        <pc:sldMkLst>
          <pc:docMk/>
          <pc:sldMk cId="1907583116" sldId="560"/>
        </pc:sldMkLst>
      </pc:sldChg>
      <pc:sldChg chg="addSp delSp modSp mod ord modAnim">
        <pc:chgData name="Attilio Zilli" userId="5ca73a1a-2bfc-4401-b058-16803eaf0614" providerId="ADAL" clId="{A2561FCF-BBBA-4D80-A4A5-0FCCFDBCB528}" dt="2021-07-07T18:26:27.992" v="12557" actId="404"/>
        <pc:sldMkLst>
          <pc:docMk/>
          <pc:sldMk cId="2780051083" sldId="586"/>
        </pc:sldMkLst>
      </pc:sldChg>
      <pc:sldChg chg="addSp delSp modSp mod ord addAnim delAnim">
        <pc:chgData name="Attilio Zilli" userId="5ca73a1a-2bfc-4401-b058-16803eaf0614" providerId="ADAL" clId="{A2561FCF-BBBA-4D80-A4A5-0FCCFDBCB528}" dt="2021-07-07T18:18:04.618" v="12057" actId="1076"/>
        <pc:sldMkLst>
          <pc:docMk/>
          <pc:sldMk cId="1404160560" sldId="587"/>
        </pc:sldMkLst>
      </pc:sldChg>
      <pc:sldChg chg="addSp delSp modSp mod ord addAnim delAnim modAnim">
        <pc:chgData name="Attilio Zilli" userId="5ca73a1a-2bfc-4401-b058-16803eaf0614" providerId="ADAL" clId="{A2561FCF-BBBA-4D80-A4A5-0FCCFDBCB528}" dt="2021-07-07T17:51:40.482" v="11529" actId="14100"/>
        <pc:sldMkLst>
          <pc:docMk/>
          <pc:sldMk cId="1969731382" sldId="588"/>
        </pc:sldMkLst>
      </pc:sldChg>
      <pc:sldChg chg="addSp delSp modSp mod ord delAnim modAnim">
        <pc:chgData name="Attilio Zilli" userId="5ca73a1a-2bfc-4401-b058-16803eaf0614" providerId="ADAL" clId="{A2561FCF-BBBA-4D80-A4A5-0FCCFDBCB528}" dt="2021-07-07T17:51:58.635" v="11536" actId="14100"/>
        <pc:sldMkLst>
          <pc:docMk/>
          <pc:sldMk cId="2568553426" sldId="589"/>
        </pc:sldMkLst>
      </pc:sldChg>
      <pc:sldChg chg="ord">
        <pc:chgData name="Attilio Zilli" userId="5ca73a1a-2bfc-4401-b058-16803eaf0614" providerId="ADAL" clId="{A2561FCF-BBBA-4D80-A4A5-0FCCFDBCB528}" dt="2021-07-07T09:50:47.483" v="4145"/>
        <pc:sldMkLst>
          <pc:docMk/>
          <pc:sldMk cId="2882009550" sldId="590"/>
        </pc:sldMkLst>
      </pc:sldChg>
      <pc:sldChg chg="del">
        <pc:chgData name="Attilio Zilli" userId="5ca73a1a-2bfc-4401-b058-16803eaf0614" providerId="ADAL" clId="{A2561FCF-BBBA-4D80-A4A5-0FCCFDBCB528}" dt="2021-07-07T09:38:27.542" v="4056" actId="47"/>
        <pc:sldMkLst>
          <pc:docMk/>
          <pc:sldMk cId="3394201135" sldId="597"/>
        </pc:sldMkLst>
      </pc:sldChg>
      <pc:sldChg chg="ord">
        <pc:chgData name="Attilio Zilli" userId="5ca73a1a-2bfc-4401-b058-16803eaf0614" providerId="ADAL" clId="{A2561FCF-BBBA-4D80-A4A5-0FCCFDBCB528}" dt="2021-07-07T18:11:16.573" v="11966"/>
        <pc:sldMkLst>
          <pc:docMk/>
          <pc:sldMk cId="2371646325" sldId="603"/>
        </pc:sldMkLst>
      </pc:sldChg>
      <pc:sldChg chg="modSp del mod ord">
        <pc:chgData name="Attilio Zilli" userId="5ca73a1a-2bfc-4401-b058-16803eaf0614" providerId="ADAL" clId="{A2561FCF-BBBA-4D80-A4A5-0FCCFDBCB528}" dt="2021-07-07T17:56:19.361" v="11665" actId="47"/>
        <pc:sldMkLst>
          <pc:docMk/>
          <pc:sldMk cId="183527942" sldId="604"/>
        </pc:sldMkLst>
      </pc:sldChg>
      <pc:sldChg chg="del">
        <pc:chgData name="Attilio Zilli" userId="5ca73a1a-2bfc-4401-b058-16803eaf0614" providerId="ADAL" clId="{A2561FCF-BBBA-4D80-A4A5-0FCCFDBCB528}" dt="2021-07-07T08:56:52.057" v="3450" actId="47"/>
        <pc:sldMkLst>
          <pc:docMk/>
          <pc:sldMk cId="1038183542" sldId="608"/>
        </pc:sldMkLst>
      </pc:sldChg>
      <pc:sldChg chg="del">
        <pc:chgData name="Attilio Zilli" userId="5ca73a1a-2bfc-4401-b058-16803eaf0614" providerId="ADAL" clId="{A2561FCF-BBBA-4D80-A4A5-0FCCFDBCB528}" dt="2021-07-07T08:56:52.057" v="3450" actId="47"/>
        <pc:sldMkLst>
          <pc:docMk/>
          <pc:sldMk cId="2373093086" sldId="609"/>
        </pc:sldMkLst>
      </pc:sldChg>
      <pc:sldChg chg="del">
        <pc:chgData name="Attilio Zilli" userId="5ca73a1a-2bfc-4401-b058-16803eaf0614" providerId="ADAL" clId="{A2561FCF-BBBA-4D80-A4A5-0FCCFDBCB528}" dt="2021-07-07T08:56:52.057" v="3450" actId="47"/>
        <pc:sldMkLst>
          <pc:docMk/>
          <pc:sldMk cId="3502550515" sldId="611"/>
        </pc:sldMkLst>
      </pc:sldChg>
      <pc:sldChg chg="del">
        <pc:chgData name="Attilio Zilli" userId="5ca73a1a-2bfc-4401-b058-16803eaf0614" providerId="ADAL" clId="{A2561FCF-BBBA-4D80-A4A5-0FCCFDBCB528}" dt="2021-07-07T08:56:52.057" v="3450" actId="47"/>
        <pc:sldMkLst>
          <pc:docMk/>
          <pc:sldMk cId="65079478" sldId="1941"/>
        </pc:sldMkLst>
      </pc:sldChg>
      <pc:sldChg chg="del">
        <pc:chgData name="Attilio Zilli" userId="5ca73a1a-2bfc-4401-b058-16803eaf0614" providerId="ADAL" clId="{A2561FCF-BBBA-4D80-A4A5-0FCCFDBCB528}" dt="2021-07-07T08:56:52.057" v="3450" actId="47"/>
        <pc:sldMkLst>
          <pc:docMk/>
          <pc:sldMk cId="731802419" sldId="1942"/>
        </pc:sldMkLst>
      </pc:sldChg>
      <pc:sldChg chg="del">
        <pc:chgData name="Attilio Zilli" userId="5ca73a1a-2bfc-4401-b058-16803eaf0614" providerId="ADAL" clId="{A2561FCF-BBBA-4D80-A4A5-0FCCFDBCB528}" dt="2021-07-07T09:39:31.554" v="4057" actId="47"/>
        <pc:sldMkLst>
          <pc:docMk/>
          <pc:sldMk cId="3520031465" sldId="1943"/>
        </pc:sldMkLst>
      </pc:sldChg>
      <pc:sldChg chg="del">
        <pc:chgData name="Attilio Zilli" userId="5ca73a1a-2bfc-4401-b058-16803eaf0614" providerId="ADAL" clId="{A2561FCF-BBBA-4D80-A4A5-0FCCFDBCB528}" dt="2021-07-07T08:56:52.057" v="3450" actId="47"/>
        <pc:sldMkLst>
          <pc:docMk/>
          <pc:sldMk cId="4196175756" sldId="1944"/>
        </pc:sldMkLst>
      </pc:sldChg>
      <pc:sldChg chg="del">
        <pc:chgData name="Attilio Zilli" userId="5ca73a1a-2bfc-4401-b058-16803eaf0614" providerId="ADAL" clId="{A2561FCF-BBBA-4D80-A4A5-0FCCFDBCB528}" dt="2021-07-07T09:39:31.554" v="4057" actId="47"/>
        <pc:sldMkLst>
          <pc:docMk/>
          <pc:sldMk cId="3755956429" sldId="1945"/>
        </pc:sldMkLst>
      </pc:sldChg>
      <pc:sldChg chg="del">
        <pc:chgData name="Attilio Zilli" userId="5ca73a1a-2bfc-4401-b058-16803eaf0614" providerId="ADAL" clId="{A2561FCF-BBBA-4D80-A4A5-0FCCFDBCB528}" dt="2021-07-07T09:39:31.554" v="4057" actId="47"/>
        <pc:sldMkLst>
          <pc:docMk/>
          <pc:sldMk cId="1044564597" sldId="1946"/>
        </pc:sldMkLst>
      </pc:sldChg>
      <pc:sldChg chg="del">
        <pc:chgData name="Attilio Zilli" userId="5ca73a1a-2bfc-4401-b058-16803eaf0614" providerId="ADAL" clId="{A2561FCF-BBBA-4D80-A4A5-0FCCFDBCB528}" dt="2021-07-07T09:39:31.554" v="4057" actId="47"/>
        <pc:sldMkLst>
          <pc:docMk/>
          <pc:sldMk cId="3510729962" sldId="1947"/>
        </pc:sldMkLst>
      </pc:sldChg>
      <pc:sldChg chg="addSp delSp modSp del mod ord">
        <pc:chgData name="Attilio Zilli" userId="5ca73a1a-2bfc-4401-b058-16803eaf0614" providerId="ADAL" clId="{A2561FCF-BBBA-4D80-A4A5-0FCCFDBCB528}" dt="2021-07-07T17:56:11.432" v="11664" actId="47"/>
        <pc:sldMkLst>
          <pc:docMk/>
          <pc:sldMk cId="1298487547" sldId="1948"/>
        </pc:sldMkLst>
      </pc:sldChg>
      <pc:sldChg chg="addSp delSp modSp del mod">
        <pc:chgData name="Attilio Zilli" userId="5ca73a1a-2bfc-4401-b058-16803eaf0614" providerId="ADAL" clId="{A2561FCF-BBBA-4D80-A4A5-0FCCFDBCB528}" dt="2021-07-07T10:13:59.510" v="4235" actId="47"/>
        <pc:sldMkLst>
          <pc:docMk/>
          <pc:sldMk cId="870251858" sldId="1949"/>
        </pc:sldMkLst>
      </pc:sldChg>
      <pc:sldChg chg="modSp del mod ord">
        <pc:chgData name="Attilio Zilli" userId="5ca73a1a-2bfc-4401-b058-16803eaf0614" providerId="ADAL" clId="{A2561FCF-BBBA-4D80-A4A5-0FCCFDBCB528}" dt="2021-07-07T10:17:22.899" v="4239" actId="47"/>
        <pc:sldMkLst>
          <pc:docMk/>
          <pc:sldMk cId="3675627278" sldId="1952"/>
        </pc:sldMkLst>
      </pc:sldChg>
      <pc:sldChg chg="del">
        <pc:chgData name="Attilio Zilli" userId="5ca73a1a-2bfc-4401-b058-16803eaf0614" providerId="ADAL" clId="{A2561FCF-BBBA-4D80-A4A5-0FCCFDBCB528}" dt="2021-07-07T10:13:23.236" v="4232" actId="47"/>
        <pc:sldMkLst>
          <pc:docMk/>
          <pc:sldMk cId="46023934" sldId="1953"/>
        </pc:sldMkLst>
      </pc:sldChg>
      <pc:sldChg chg="addSp delSp modSp mod">
        <pc:chgData name="Attilio Zilli" userId="5ca73a1a-2bfc-4401-b058-16803eaf0614" providerId="ADAL" clId="{A2561FCF-BBBA-4D80-A4A5-0FCCFDBCB528}" dt="2021-07-07T09:48:25.108" v="4136" actId="21"/>
        <pc:sldMkLst>
          <pc:docMk/>
          <pc:sldMk cId="4199604725" sldId="1954"/>
        </pc:sldMkLst>
      </pc:sldChg>
      <pc:sldChg chg="addSp delSp modSp mod ord">
        <pc:chgData name="Attilio Zilli" userId="5ca73a1a-2bfc-4401-b058-16803eaf0614" providerId="ADAL" clId="{A2561FCF-BBBA-4D80-A4A5-0FCCFDBCB528}" dt="2021-07-07T18:13:39.937" v="12008"/>
        <pc:sldMkLst>
          <pc:docMk/>
          <pc:sldMk cId="2560395429" sldId="1955"/>
        </pc:sldMkLst>
      </pc:sldChg>
      <pc:sldChg chg="del">
        <pc:chgData name="Attilio Zilli" userId="5ca73a1a-2bfc-4401-b058-16803eaf0614" providerId="ADAL" clId="{A2561FCF-BBBA-4D80-A4A5-0FCCFDBCB528}" dt="2021-07-07T10:13:37.932" v="4233" actId="47"/>
        <pc:sldMkLst>
          <pc:docMk/>
          <pc:sldMk cId="2030380519" sldId="1956"/>
        </pc:sldMkLst>
      </pc:sldChg>
      <pc:sldChg chg="addSp delSp modSp del mod ord">
        <pc:chgData name="Attilio Zilli" userId="5ca73a1a-2bfc-4401-b058-16803eaf0614" providerId="ADAL" clId="{A2561FCF-BBBA-4D80-A4A5-0FCCFDBCB528}" dt="2021-07-07T10:17:23.941" v="4240" actId="47"/>
        <pc:sldMkLst>
          <pc:docMk/>
          <pc:sldMk cId="2671260924" sldId="1957"/>
        </pc:sldMkLst>
      </pc:sldChg>
      <pc:sldChg chg="del">
        <pc:chgData name="Attilio Zilli" userId="5ca73a1a-2bfc-4401-b058-16803eaf0614" providerId="ADAL" clId="{A2561FCF-BBBA-4D80-A4A5-0FCCFDBCB528}" dt="2021-07-07T08:56:52.057" v="3450" actId="47"/>
        <pc:sldMkLst>
          <pc:docMk/>
          <pc:sldMk cId="4239003045" sldId="1958"/>
        </pc:sldMkLst>
      </pc:sldChg>
      <pc:sldChg chg="addSp delSp modSp add del mod modAnim modNotesTx">
        <pc:chgData name="Attilio Zilli" userId="5ca73a1a-2bfc-4401-b058-16803eaf0614" providerId="ADAL" clId="{A2561FCF-BBBA-4D80-A4A5-0FCCFDBCB528}" dt="2021-07-06T17:09:35.897" v="1593" actId="47"/>
        <pc:sldMkLst>
          <pc:docMk/>
          <pc:sldMk cId="0" sldId="1959"/>
        </pc:sldMkLst>
      </pc:sldChg>
      <pc:sldChg chg="addSp delSp modSp add mod ord delAnim modAnim">
        <pc:chgData name="Attilio Zilli" userId="5ca73a1a-2bfc-4401-b058-16803eaf0614" providerId="ADAL" clId="{A2561FCF-BBBA-4D80-A4A5-0FCCFDBCB528}" dt="2021-07-07T18:28:32.675" v="12570" actId="1037"/>
        <pc:sldMkLst>
          <pc:docMk/>
          <pc:sldMk cId="2688148388" sldId="1960"/>
        </pc:sldMkLst>
      </pc:sldChg>
      <pc:sldChg chg="addSp delSp modSp add mod ord modAnim">
        <pc:chgData name="Attilio Zilli" userId="5ca73a1a-2bfc-4401-b058-16803eaf0614" providerId="ADAL" clId="{A2561FCF-BBBA-4D80-A4A5-0FCCFDBCB528}" dt="2021-07-07T17:51:22.493" v="11524" actId="14100"/>
        <pc:sldMkLst>
          <pc:docMk/>
          <pc:sldMk cId="3302766285" sldId="1961"/>
        </pc:sldMkLst>
      </pc:sldChg>
      <pc:sldChg chg="addSp delSp modSp new mod modAnim">
        <pc:chgData name="Attilio Zilli" userId="5ca73a1a-2bfc-4401-b058-16803eaf0614" providerId="ADAL" clId="{A2561FCF-BBBA-4D80-A4A5-0FCCFDBCB528}" dt="2021-07-07T13:42:01.993" v="6755" actId="20577"/>
        <pc:sldMkLst>
          <pc:docMk/>
          <pc:sldMk cId="1908383776" sldId="1962"/>
        </pc:sldMkLst>
      </pc:sldChg>
      <pc:sldChg chg="addSp delSp modSp add mod ord delAnim modAnim">
        <pc:chgData name="Attilio Zilli" userId="5ca73a1a-2bfc-4401-b058-16803eaf0614" providerId="ADAL" clId="{A2561FCF-BBBA-4D80-A4A5-0FCCFDBCB528}" dt="2021-07-07T18:09:23.058" v="11956" actId="20577"/>
        <pc:sldMkLst>
          <pc:docMk/>
          <pc:sldMk cId="1913738328" sldId="1963"/>
        </pc:sldMkLst>
      </pc:sldChg>
      <pc:sldChg chg="add del">
        <pc:chgData name="Attilio Zilli" userId="5ca73a1a-2bfc-4401-b058-16803eaf0614" providerId="ADAL" clId="{A2561FCF-BBBA-4D80-A4A5-0FCCFDBCB528}" dt="2021-07-07T17:56:19.361" v="11665" actId="47"/>
        <pc:sldMkLst>
          <pc:docMk/>
          <pc:sldMk cId="2753932096" sldId="1964"/>
        </pc:sldMkLst>
      </pc:sldChg>
      <pc:sldChg chg="add del">
        <pc:chgData name="Attilio Zilli" userId="5ca73a1a-2bfc-4401-b058-16803eaf0614" providerId="ADAL" clId="{A2561FCF-BBBA-4D80-A4A5-0FCCFDBCB528}" dt="2021-07-07T17:56:19.361" v="11665" actId="47"/>
        <pc:sldMkLst>
          <pc:docMk/>
          <pc:sldMk cId="1897257397" sldId="1965"/>
        </pc:sldMkLst>
      </pc:sldChg>
      <pc:sldChg chg="add del">
        <pc:chgData name="Attilio Zilli" userId="5ca73a1a-2bfc-4401-b058-16803eaf0614" providerId="ADAL" clId="{A2561FCF-BBBA-4D80-A4A5-0FCCFDBCB528}" dt="2021-07-07T17:56:19.361" v="11665" actId="47"/>
        <pc:sldMkLst>
          <pc:docMk/>
          <pc:sldMk cId="2792232183" sldId="1966"/>
        </pc:sldMkLst>
      </pc:sldChg>
      <pc:sldChg chg="addSp delSp modSp add mod modAnim">
        <pc:chgData name="Attilio Zilli" userId="5ca73a1a-2bfc-4401-b058-16803eaf0614" providerId="ADAL" clId="{A2561FCF-BBBA-4D80-A4A5-0FCCFDBCB528}" dt="2021-07-07T17:55:57.535" v="11663" actId="478"/>
        <pc:sldMkLst>
          <pc:docMk/>
          <pc:sldMk cId="3678436036" sldId="1967"/>
        </pc:sldMkLst>
      </pc:sldChg>
      <pc:sldChg chg="addSp delSp modSp add mod delAnim modAnim">
        <pc:chgData name="Attilio Zilli" userId="5ca73a1a-2bfc-4401-b058-16803eaf0614" providerId="ADAL" clId="{A2561FCF-BBBA-4D80-A4A5-0FCCFDBCB528}" dt="2021-07-07T17:55:18.344" v="11635"/>
        <pc:sldMkLst>
          <pc:docMk/>
          <pc:sldMk cId="2443380358" sldId="1968"/>
        </pc:sldMkLst>
      </pc:sldChg>
      <pc:sldChg chg="addSp delSp modSp add mod ord addAnim delAnim modAnim">
        <pc:chgData name="Attilio Zilli" userId="5ca73a1a-2bfc-4401-b058-16803eaf0614" providerId="ADAL" clId="{A2561FCF-BBBA-4D80-A4A5-0FCCFDBCB528}" dt="2021-07-07T17:54:49.833" v="11629" actId="478"/>
        <pc:sldMkLst>
          <pc:docMk/>
          <pc:sldMk cId="4122896463" sldId="1969"/>
        </pc:sldMkLst>
      </pc:sldChg>
      <pc:sldChg chg="delSp modSp add mod">
        <pc:chgData name="Attilio Zilli" userId="5ca73a1a-2bfc-4401-b058-16803eaf0614" providerId="ADAL" clId="{A2561FCF-BBBA-4D80-A4A5-0FCCFDBCB528}" dt="2021-07-07T18:12:30.725" v="11990" actId="20577"/>
        <pc:sldMkLst>
          <pc:docMk/>
          <pc:sldMk cId="2699993038" sldId="1970"/>
        </pc:sldMkLst>
      </pc:sldChg>
      <pc:sldMasterChg chg="delSldLayout modSldLayout">
        <pc:chgData name="Attilio Zilli" userId="5ca73a1a-2bfc-4401-b058-16803eaf0614" providerId="ADAL" clId="{A2561FCF-BBBA-4D80-A4A5-0FCCFDBCB528}" dt="2021-07-07T18:15:39.766" v="12026" actId="14100"/>
        <pc:sldMasterMkLst>
          <pc:docMk/>
          <pc:sldMasterMk cId="1119611595" sldId="2147483648"/>
        </pc:sldMasterMkLst>
        <pc:sldLayoutChg chg="modSp mod">
          <pc:chgData name="Attilio Zilli" userId="5ca73a1a-2bfc-4401-b058-16803eaf0614" providerId="ADAL" clId="{A2561FCF-BBBA-4D80-A4A5-0FCCFDBCB528}" dt="2021-07-07T18:15:39.766" v="12026" actId="14100"/>
          <pc:sldLayoutMkLst>
            <pc:docMk/>
            <pc:sldMasterMk cId="1119611595" sldId="2147483648"/>
            <pc:sldLayoutMk cId="1258886870" sldId="2147483650"/>
          </pc:sldLayoutMkLst>
        </pc:sldLayoutChg>
        <pc:sldLayoutChg chg="del">
          <pc:chgData name="Attilio Zilli" userId="5ca73a1a-2bfc-4401-b058-16803eaf0614" providerId="ADAL" clId="{A2561FCF-BBBA-4D80-A4A5-0FCCFDBCB528}" dt="2021-07-07T09:51:41.179" v="4150" actId="2696"/>
          <pc:sldLayoutMkLst>
            <pc:docMk/>
            <pc:sldMasterMk cId="1119611595" sldId="2147483648"/>
            <pc:sldLayoutMk cId="4062622087" sldId="2147483651"/>
          </pc:sldLayoutMkLst>
        </pc:sldLayoutChg>
      </pc:sldMasterChg>
    </pc:docChg>
  </pc:docChgLst>
  <pc:docChgLst>
    <pc:chgData name="Attilio Zilli" userId="5ca73a1a-2bfc-4401-b058-16803eaf0614" providerId="ADAL" clId="{7E8F9D7A-E675-49F9-A480-C8D8D1B8F0AD}"/>
    <pc:docChg chg="undo custSel addSld modSld sldOrd">
      <pc:chgData name="Attilio Zilli" userId="5ca73a1a-2bfc-4401-b058-16803eaf0614" providerId="ADAL" clId="{7E8F9D7A-E675-49F9-A480-C8D8D1B8F0AD}" dt="2022-07-06T12:38:04.959" v="627" actId="313"/>
      <pc:docMkLst>
        <pc:docMk/>
      </pc:docMkLst>
      <pc:sldChg chg="modSp add mod ord">
        <pc:chgData name="Attilio Zilli" userId="5ca73a1a-2bfc-4401-b058-16803eaf0614" providerId="ADAL" clId="{7E8F9D7A-E675-49F9-A480-C8D8D1B8F0AD}" dt="2022-07-06T12:06:11.205" v="40" actId="20577"/>
        <pc:sldMkLst>
          <pc:docMk/>
          <pc:sldMk cId="107971940" sldId="1991"/>
        </pc:sldMkLst>
      </pc:sldChg>
      <pc:sldChg chg="addSp delSp modSp add mod addAnim delAnim modAnim">
        <pc:chgData name="Attilio Zilli" userId="5ca73a1a-2bfc-4401-b058-16803eaf0614" providerId="ADAL" clId="{7E8F9D7A-E675-49F9-A480-C8D8D1B8F0AD}" dt="2022-07-06T12:23:02.308" v="318" actId="20578"/>
        <pc:sldMkLst>
          <pc:docMk/>
          <pc:sldMk cId="1831384432" sldId="2003"/>
        </pc:sldMkLst>
      </pc:sldChg>
      <pc:sldChg chg="addSp delSp modSp add mod delAnim modAnim">
        <pc:chgData name="Attilio Zilli" userId="5ca73a1a-2bfc-4401-b058-16803eaf0614" providerId="ADAL" clId="{7E8F9D7A-E675-49F9-A480-C8D8D1B8F0AD}" dt="2022-07-06T12:38:04.959" v="627" actId="313"/>
        <pc:sldMkLst>
          <pc:docMk/>
          <pc:sldMk cId="3183454145" sldId="2004"/>
        </pc:sldMkLst>
      </pc:sldChg>
    </pc:docChg>
  </pc:docChgLst>
  <pc:docChgLst>
    <pc:chgData name="Attilio Zilli" userId="5ca73a1a-2bfc-4401-b058-16803eaf0614" providerId="ADAL" clId="{F1E933B8-991C-42E5-8D6F-A4E455E69E9D}"/>
    <pc:docChg chg="undo custSel modSld sldOrd">
      <pc:chgData name="Attilio Zilli" userId="5ca73a1a-2bfc-4401-b058-16803eaf0614" providerId="ADAL" clId="{F1E933B8-991C-42E5-8D6F-A4E455E69E9D}" dt="2021-09-16T12:05:39.543" v="2933" actId="1036"/>
      <pc:docMkLst>
        <pc:docMk/>
      </pc:docMkLst>
      <pc:sldChg chg="addSp modSp mod">
        <pc:chgData name="Attilio Zilli" userId="5ca73a1a-2bfc-4401-b058-16803eaf0614" providerId="ADAL" clId="{F1E933B8-991C-42E5-8D6F-A4E455E69E9D}" dt="2021-09-11T17:23:53.820" v="1946" actId="1076"/>
        <pc:sldMkLst>
          <pc:docMk/>
          <pc:sldMk cId="3755956429" sldId="1945"/>
        </pc:sldMkLst>
      </pc:sldChg>
      <pc:sldChg chg="addSp delSp modSp mod modAnim">
        <pc:chgData name="Attilio Zilli" userId="5ca73a1a-2bfc-4401-b058-16803eaf0614" providerId="ADAL" clId="{F1E933B8-991C-42E5-8D6F-A4E455E69E9D}" dt="2021-09-11T17:08:33.538" v="1869" actId="1076"/>
        <pc:sldMkLst>
          <pc:docMk/>
          <pc:sldMk cId="1908383776" sldId="1962"/>
        </pc:sldMkLst>
      </pc:sldChg>
      <pc:sldChg chg="modSp modAnim">
        <pc:chgData name="Attilio Zilli" userId="5ca73a1a-2bfc-4401-b058-16803eaf0614" providerId="ADAL" clId="{F1E933B8-991C-42E5-8D6F-A4E455E69E9D}" dt="2021-09-11T16:49:34.730" v="1612" actId="20577"/>
        <pc:sldMkLst>
          <pc:docMk/>
          <pc:sldMk cId="2277684261" sldId="1973"/>
        </pc:sldMkLst>
      </pc:sldChg>
      <pc:sldChg chg="modSp">
        <pc:chgData name="Attilio Zilli" userId="5ca73a1a-2bfc-4401-b058-16803eaf0614" providerId="ADAL" clId="{F1E933B8-991C-42E5-8D6F-A4E455E69E9D}" dt="2021-09-12T09:18:50.670" v="1997" actId="20577"/>
        <pc:sldMkLst>
          <pc:docMk/>
          <pc:sldMk cId="1894125441" sldId="1975"/>
        </pc:sldMkLst>
      </pc:sldChg>
      <pc:sldChg chg="addSp modSp mod modNotesTx">
        <pc:chgData name="Attilio Zilli" userId="5ca73a1a-2bfc-4401-b058-16803eaf0614" providerId="ADAL" clId="{F1E933B8-991C-42E5-8D6F-A4E455E69E9D}" dt="2021-09-16T11:59:31.647" v="2670" actId="20577"/>
        <pc:sldMkLst>
          <pc:docMk/>
          <pc:sldMk cId="327883731" sldId="1976"/>
        </pc:sldMkLst>
      </pc:sldChg>
      <pc:sldChg chg="addSp modSp mod ord modAnim">
        <pc:chgData name="Attilio Zilli" userId="5ca73a1a-2bfc-4401-b058-16803eaf0614" providerId="ADAL" clId="{F1E933B8-991C-42E5-8D6F-A4E455E69E9D}" dt="2021-09-12T09:32:50.053" v="2034"/>
        <pc:sldMkLst>
          <pc:docMk/>
          <pc:sldMk cId="363889411" sldId="1977"/>
        </pc:sldMkLst>
      </pc:sldChg>
      <pc:sldChg chg="addSp delSp modSp mod ord modAnim">
        <pc:chgData name="Attilio Zilli" userId="5ca73a1a-2bfc-4401-b058-16803eaf0614" providerId="ADAL" clId="{F1E933B8-991C-42E5-8D6F-A4E455E69E9D}" dt="2021-09-12T10:33:22.702" v="2482"/>
        <pc:sldMkLst>
          <pc:docMk/>
          <pc:sldMk cId="3942944617" sldId="1978"/>
        </pc:sldMkLst>
      </pc:sldChg>
      <pc:sldChg chg="addSp delSp modSp mod modAnim">
        <pc:chgData name="Attilio Zilli" userId="5ca73a1a-2bfc-4401-b058-16803eaf0614" providerId="ADAL" clId="{F1E933B8-991C-42E5-8D6F-A4E455E69E9D}" dt="2021-09-16T12:05:39.543" v="2933" actId="1036"/>
        <pc:sldMkLst>
          <pc:docMk/>
          <pc:sldMk cId="3562003522" sldId="1979"/>
        </pc:sldMkLst>
      </pc:sldChg>
      <pc:sldChg chg="addSp delSp modSp mod modAnim">
        <pc:chgData name="Attilio Zilli" userId="5ca73a1a-2bfc-4401-b058-16803eaf0614" providerId="ADAL" clId="{F1E933B8-991C-42E5-8D6F-A4E455E69E9D}" dt="2021-09-11T17:20:04.046" v="1928"/>
        <pc:sldMkLst>
          <pc:docMk/>
          <pc:sldMk cId="253601169" sldId="1980"/>
        </pc:sldMkLst>
      </pc:sldChg>
      <pc:sldChg chg="addSp delSp modSp mod ord modAnim">
        <pc:chgData name="Attilio Zilli" userId="5ca73a1a-2bfc-4401-b058-16803eaf0614" providerId="ADAL" clId="{F1E933B8-991C-42E5-8D6F-A4E455E69E9D}" dt="2021-09-12T09:42:19.093" v="2074" actId="1037"/>
        <pc:sldMkLst>
          <pc:docMk/>
          <pc:sldMk cId="3311313751" sldId="1982"/>
        </pc:sldMkLst>
      </pc:sldChg>
      <pc:sldChg chg="addSp delSp modSp mod modAnim">
        <pc:chgData name="Attilio Zilli" userId="5ca73a1a-2bfc-4401-b058-16803eaf0614" providerId="ADAL" clId="{F1E933B8-991C-42E5-8D6F-A4E455E69E9D}" dt="2021-09-12T09:50:24.236" v="2223"/>
        <pc:sldMkLst>
          <pc:docMk/>
          <pc:sldMk cId="3220539756" sldId="1983"/>
        </pc:sldMkLst>
      </pc:sldChg>
      <pc:sldChg chg="addSp delSp modSp mod modTransition delAnim modAnim">
        <pc:chgData name="Attilio Zilli" userId="5ca73a1a-2bfc-4401-b058-16803eaf0614" providerId="ADAL" clId="{F1E933B8-991C-42E5-8D6F-A4E455E69E9D}" dt="2021-09-12T10:06:31.683" v="2463"/>
        <pc:sldMkLst>
          <pc:docMk/>
          <pc:sldMk cId="2825979946" sldId="1985"/>
        </pc:sldMkLst>
      </pc:sldChg>
      <pc:sldChg chg="addSp delSp modSp mod modAnim">
        <pc:chgData name="Attilio Zilli" userId="5ca73a1a-2bfc-4401-b058-16803eaf0614" providerId="ADAL" clId="{F1E933B8-991C-42E5-8D6F-A4E455E69E9D}" dt="2021-09-12T09:07:27.525" v="1977" actId="207"/>
        <pc:sldMkLst>
          <pc:docMk/>
          <pc:sldMk cId="4078180493" sldId="1986"/>
        </pc:sldMkLst>
      </pc:sldChg>
    </pc:docChg>
  </pc:docChgLst>
  <pc:docChgLst>
    <pc:chgData name="Attilio Zilli" userId="5ca73a1a-2bfc-4401-b058-16803eaf0614" providerId="ADAL" clId="{A78529E9-DE9F-4FC9-84C2-CCBAB938B9D0}"/>
    <pc:docChg chg="addSld delSld modSld sldOrd">
      <pc:chgData name="Attilio Zilli" userId="5ca73a1a-2bfc-4401-b058-16803eaf0614" providerId="ADAL" clId="{A78529E9-DE9F-4FC9-84C2-CCBAB938B9D0}" dt="2021-07-15T11:14:43.092" v="18"/>
      <pc:docMkLst>
        <pc:docMk/>
      </pc:docMkLst>
      <pc:sldChg chg="add del">
        <pc:chgData name="Attilio Zilli" userId="5ca73a1a-2bfc-4401-b058-16803eaf0614" providerId="ADAL" clId="{A78529E9-DE9F-4FC9-84C2-CCBAB938B9D0}" dt="2021-07-15T11:13:53.705" v="10"/>
        <pc:sldMkLst>
          <pc:docMk/>
          <pc:sldMk cId="0" sldId="294"/>
        </pc:sldMkLst>
      </pc:sldChg>
      <pc:sldChg chg="add del ord">
        <pc:chgData name="Attilio Zilli" userId="5ca73a1a-2bfc-4401-b058-16803eaf0614" providerId="ADAL" clId="{A78529E9-DE9F-4FC9-84C2-CCBAB938B9D0}" dt="2021-07-15T11:14:07.396" v="12"/>
        <pc:sldMkLst>
          <pc:docMk/>
          <pc:sldMk cId="0" sldId="295"/>
        </pc:sldMkLst>
      </pc:sldChg>
      <pc:sldChg chg="add del ord">
        <pc:chgData name="Attilio Zilli" userId="5ca73a1a-2bfc-4401-b058-16803eaf0614" providerId="ADAL" clId="{A78529E9-DE9F-4FC9-84C2-CCBAB938B9D0}" dt="2021-07-15T11:14:43.092" v="18"/>
        <pc:sldMkLst>
          <pc:docMk/>
          <pc:sldMk cId="0" sldId="300"/>
        </pc:sldMkLst>
      </pc:sldChg>
      <pc:sldChg chg="add del ord">
        <pc:chgData name="Attilio Zilli" userId="5ca73a1a-2bfc-4401-b058-16803eaf0614" providerId="ADAL" clId="{A78529E9-DE9F-4FC9-84C2-CCBAB938B9D0}" dt="2021-07-15T11:14:43.092" v="18"/>
        <pc:sldMkLst>
          <pc:docMk/>
          <pc:sldMk cId="0" sldId="301"/>
        </pc:sldMkLst>
      </pc:sldChg>
      <pc:sldChg chg="ord">
        <pc:chgData name="Attilio Zilli" userId="5ca73a1a-2bfc-4401-b058-16803eaf0614" providerId="ADAL" clId="{A78529E9-DE9F-4FC9-84C2-CCBAB938B9D0}" dt="2021-07-15T11:04:35.781" v="2"/>
        <pc:sldMkLst>
          <pc:docMk/>
          <pc:sldMk cId="1025902856" sldId="474"/>
        </pc:sldMkLst>
      </pc:sldChg>
      <pc:sldChg chg="del">
        <pc:chgData name="Attilio Zilli" userId="5ca73a1a-2bfc-4401-b058-16803eaf0614" providerId="ADAL" clId="{A78529E9-DE9F-4FC9-84C2-CCBAB938B9D0}" dt="2021-07-15T11:04:20.412" v="0" actId="47"/>
        <pc:sldMkLst>
          <pc:docMk/>
          <pc:sldMk cId="1307872484" sldId="530"/>
        </pc:sldMkLst>
      </pc:sldChg>
      <pc:sldChg chg="ord">
        <pc:chgData name="Attilio Zilli" userId="5ca73a1a-2bfc-4401-b058-16803eaf0614" providerId="ADAL" clId="{A78529E9-DE9F-4FC9-84C2-CCBAB938B9D0}" dt="2021-07-15T11:04:42.569" v="4"/>
        <pc:sldMkLst>
          <pc:docMk/>
          <pc:sldMk cId="3878856939" sldId="576"/>
        </pc:sldMkLst>
      </pc:sldChg>
      <pc:sldChg chg="ord">
        <pc:chgData name="Attilio Zilli" userId="5ca73a1a-2bfc-4401-b058-16803eaf0614" providerId="ADAL" clId="{A78529E9-DE9F-4FC9-84C2-CCBAB938B9D0}" dt="2021-07-15T11:14:09.032" v="14"/>
        <pc:sldMkLst>
          <pc:docMk/>
          <pc:sldMk cId="2371646325" sldId="603"/>
        </pc:sldMkLst>
      </pc:sldChg>
      <pc:sldChg chg="del">
        <pc:chgData name="Attilio Zilli" userId="5ca73a1a-2bfc-4401-b058-16803eaf0614" providerId="ADAL" clId="{A78529E9-DE9F-4FC9-84C2-CCBAB938B9D0}" dt="2021-07-15T11:05:17.742" v="6" actId="47"/>
        <pc:sldMkLst>
          <pc:docMk/>
          <pc:sldMk cId="4199604725" sldId="1954"/>
        </pc:sldMkLst>
      </pc:sldChg>
      <pc:sldChg chg="add ord">
        <pc:chgData name="Attilio Zilli" userId="5ca73a1a-2bfc-4401-b058-16803eaf0614" providerId="ADAL" clId="{A78529E9-DE9F-4FC9-84C2-CCBAB938B9D0}" dt="2021-07-15T11:14:23.733" v="16"/>
        <pc:sldMkLst>
          <pc:docMk/>
          <pc:sldMk cId="4291552112" sldId="1971"/>
        </pc:sldMkLst>
      </pc:sldChg>
    </pc:docChg>
  </pc:docChgLst>
  <pc:docChgLst>
    <pc:chgData name="Attilio Zilli" userId="5ca73a1a-2bfc-4401-b058-16803eaf0614" providerId="ADAL" clId="{64FFDEDE-291F-4047-8810-16DA8498A7CC}"/>
    <pc:docChg chg="undo redo custSel addSld delSld modSld sldOrd">
      <pc:chgData name="Attilio Zilli" userId="5ca73a1a-2bfc-4401-b058-16803eaf0614" providerId="ADAL" clId="{64FFDEDE-291F-4047-8810-16DA8498A7CC}" dt="2023-03-21T02:43:38.915" v="2183" actId="1037"/>
      <pc:docMkLst>
        <pc:docMk/>
      </pc:docMkLst>
      <pc:sldChg chg="addSp delSp modSp add mod ord addAnim delAnim modAnim modNotesTx">
        <pc:chgData name="Attilio Zilli" userId="5ca73a1a-2bfc-4401-b058-16803eaf0614" providerId="ADAL" clId="{64FFDEDE-291F-4047-8810-16DA8498A7CC}" dt="2022-07-08T12:48:49.510" v="2063" actId="20577"/>
        <pc:sldMkLst>
          <pc:docMk/>
          <pc:sldMk cId="1293038418" sldId="1940"/>
        </pc:sldMkLst>
      </pc:sldChg>
      <pc:sldChg chg="modSp mod">
        <pc:chgData name="Attilio Zilli" userId="5ca73a1a-2bfc-4401-b058-16803eaf0614" providerId="ADAL" clId="{64FFDEDE-291F-4047-8810-16DA8498A7CC}" dt="2022-07-08T14:46:02.607" v="2084" actId="20577"/>
        <pc:sldMkLst>
          <pc:docMk/>
          <pc:sldMk cId="2277684261" sldId="1973"/>
        </pc:sldMkLst>
      </pc:sldChg>
      <pc:sldChg chg="addSp delSp modSp add del mod addAnim delAnim modAnim">
        <pc:chgData name="Attilio Zilli" userId="5ca73a1a-2bfc-4401-b058-16803eaf0614" providerId="ADAL" clId="{64FFDEDE-291F-4047-8810-16DA8498A7CC}" dt="2022-07-07T16:42:19.211" v="603" actId="47"/>
        <pc:sldMkLst>
          <pc:docMk/>
          <pc:sldMk cId="17255339" sldId="1975"/>
        </pc:sldMkLst>
      </pc:sldChg>
      <pc:sldChg chg="add del">
        <pc:chgData name="Attilio Zilli" userId="5ca73a1a-2bfc-4401-b058-16803eaf0614" providerId="ADAL" clId="{64FFDEDE-291F-4047-8810-16DA8498A7CC}" dt="2022-07-07T16:08:28.344" v="166" actId="2696"/>
        <pc:sldMkLst>
          <pc:docMk/>
          <pc:sldMk cId="1713484135" sldId="1975"/>
        </pc:sldMkLst>
      </pc:sldChg>
      <pc:sldChg chg="del ord">
        <pc:chgData name="Attilio Zilli" userId="5ca73a1a-2bfc-4401-b058-16803eaf0614" providerId="ADAL" clId="{64FFDEDE-291F-4047-8810-16DA8498A7CC}" dt="2022-07-07T16:08:01.490" v="161" actId="2696"/>
        <pc:sldMkLst>
          <pc:docMk/>
          <pc:sldMk cId="1894125441" sldId="1975"/>
        </pc:sldMkLst>
      </pc:sldChg>
      <pc:sldChg chg="modSp">
        <pc:chgData name="Attilio Zilli" userId="5ca73a1a-2bfc-4401-b058-16803eaf0614" providerId="ADAL" clId="{64FFDEDE-291F-4047-8810-16DA8498A7CC}" dt="2022-07-08T08:22:31.620" v="1871" actId="207"/>
        <pc:sldMkLst>
          <pc:docMk/>
          <pc:sldMk cId="3942944617" sldId="1978"/>
        </pc:sldMkLst>
      </pc:sldChg>
      <pc:sldChg chg="add">
        <pc:chgData name="Attilio Zilli" userId="5ca73a1a-2bfc-4401-b058-16803eaf0614" providerId="ADAL" clId="{64FFDEDE-291F-4047-8810-16DA8498A7CC}" dt="2022-07-07T16:08:08.687" v="162"/>
        <pc:sldMkLst>
          <pc:docMk/>
          <pc:sldMk cId="2657836230" sldId="1986"/>
        </pc:sldMkLst>
      </pc:sldChg>
      <pc:sldChg chg="del">
        <pc:chgData name="Attilio Zilli" userId="5ca73a1a-2bfc-4401-b058-16803eaf0614" providerId="ADAL" clId="{64FFDEDE-291F-4047-8810-16DA8498A7CC}" dt="2022-07-07T16:08:01.490" v="161" actId="2696"/>
        <pc:sldMkLst>
          <pc:docMk/>
          <pc:sldMk cId="4078180493" sldId="1986"/>
        </pc:sldMkLst>
      </pc:sldChg>
      <pc:sldChg chg="add del">
        <pc:chgData name="Attilio Zilli" userId="5ca73a1a-2bfc-4401-b058-16803eaf0614" providerId="ADAL" clId="{64FFDEDE-291F-4047-8810-16DA8498A7CC}" dt="2022-07-07T16:08:18.730" v="165" actId="47"/>
        <pc:sldMkLst>
          <pc:docMk/>
          <pc:sldMk cId="554951193" sldId="1987"/>
        </pc:sldMkLst>
      </pc:sldChg>
      <pc:sldChg chg="del">
        <pc:chgData name="Attilio Zilli" userId="5ca73a1a-2bfc-4401-b058-16803eaf0614" providerId="ADAL" clId="{64FFDEDE-291F-4047-8810-16DA8498A7CC}" dt="2022-07-07T16:08:11.112" v="163" actId="2696"/>
        <pc:sldMkLst>
          <pc:docMk/>
          <pc:sldMk cId="3708903264" sldId="1987"/>
        </pc:sldMkLst>
      </pc:sldChg>
      <pc:sldChg chg="del">
        <pc:chgData name="Attilio Zilli" userId="5ca73a1a-2bfc-4401-b058-16803eaf0614" providerId="ADAL" clId="{64FFDEDE-291F-4047-8810-16DA8498A7CC}" dt="2022-07-07T15:54:18.294" v="1" actId="47"/>
        <pc:sldMkLst>
          <pc:docMk/>
          <pc:sldMk cId="107971940" sldId="1991"/>
        </pc:sldMkLst>
      </pc:sldChg>
      <pc:sldChg chg="add">
        <pc:chgData name="Attilio Zilli" userId="5ca73a1a-2bfc-4401-b058-16803eaf0614" providerId="ADAL" clId="{64FFDEDE-291F-4047-8810-16DA8498A7CC}" dt="2023-03-21T02:39:17.432" v="2085"/>
        <pc:sldMkLst>
          <pc:docMk/>
          <pc:sldMk cId="2667921274" sldId="1991"/>
        </pc:sldMkLst>
      </pc:sldChg>
      <pc:sldChg chg="addSp modSp add mod">
        <pc:chgData name="Attilio Zilli" userId="5ca73a1a-2bfc-4401-b058-16803eaf0614" providerId="ADAL" clId="{64FFDEDE-291F-4047-8810-16DA8498A7CC}" dt="2023-03-21T02:43:38.915" v="2183" actId="1037"/>
        <pc:sldMkLst>
          <pc:docMk/>
          <pc:sldMk cId="4072578385" sldId="1993"/>
        </pc:sldMkLst>
      </pc:sldChg>
      <pc:sldChg chg="add">
        <pc:chgData name="Attilio Zilli" userId="5ca73a1a-2bfc-4401-b058-16803eaf0614" providerId="ADAL" clId="{64FFDEDE-291F-4047-8810-16DA8498A7CC}" dt="2023-03-21T02:39:17.432" v="2085"/>
        <pc:sldMkLst>
          <pc:docMk/>
          <pc:sldMk cId="2511540471" sldId="1995"/>
        </pc:sldMkLst>
      </pc:sldChg>
      <pc:sldChg chg="add">
        <pc:chgData name="Attilio Zilli" userId="5ca73a1a-2bfc-4401-b058-16803eaf0614" providerId="ADAL" clId="{64FFDEDE-291F-4047-8810-16DA8498A7CC}" dt="2023-03-21T02:39:17.432" v="2085"/>
        <pc:sldMkLst>
          <pc:docMk/>
          <pc:sldMk cId="3796527212" sldId="1997"/>
        </pc:sldMkLst>
      </pc:sldChg>
      <pc:sldChg chg="add">
        <pc:chgData name="Attilio Zilli" userId="5ca73a1a-2bfc-4401-b058-16803eaf0614" providerId="ADAL" clId="{64FFDEDE-291F-4047-8810-16DA8498A7CC}" dt="2023-03-21T02:39:17.432" v="2085"/>
        <pc:sldMkLst>
          <pc:docMk/>
          <pc:sldMk cId="1413658030" sldId="1998"/>
        </pc:sldMkLst>
      </pc:sldChg>
      <pc:sldChg chg="add">
        <pc:chgData name="Attilio Zilli" userId="5ca73a1a-2bfc-4401-b058-16803eaf0614" providerId="ADAL" clId="{64FFDEDE-291F-4047-8810-16DA8498A7CC}" dt="2023-03-21T02:39:17.432" v="2085"/>
        <pc:sldMkLst>
          <pc:docMk/>
          <pc:sldMk cId="2909928460" sldId="1999"/>
        </pc:sldMkLst>
      </pc:sldChg>
      <pc:sldChg chg="add">
        <pc:chgData name="Attilio Zilli" userId="5ca73a1a-2bfc-4401-b058-16803eaf0614" providerId="ADAL" clId="{64FFDEDE-291F-4047-8810-16DA8498A7CC}" dt="2023-03-21T02:39:17.432" v="2085"/>
        <pc:sldMkLst>
          <pc:docMk/>
          <pc:sldMk cId="2163630974" sldId="2000"/>
        </pc:sldMkLst>
      </pc:sldChg>
      <pc:sldChg chg="add">
        <pc:chgData name="Attilio Zilli" userId="5ca73a1a-2bfc-4401-b058-16803eaf0614" providerId="ADAL" clId="{64FFDEDE-291F-4047-8810-16DA8498A7CC}" dt="2023-03-21T02:39:17.432" v="2085"/>
        <pc:sldMkLst>
          <pc:docMk/>
          <pc:sldMk cId="2955277022" sldId="2001"/>
        </pc:sldMkLst>
      </pc:sldChg>
      <pc:sldChg chg="modSp del mod modAnim">
        <pc:chgData name="Attilio Zilli" userId="5ca73a1a-2bfc-4401-b058-16803eaf0614" providerId="ADAL" clId="{64FFDEDE-291F-4047-8810-16DA8498A7CC}" dt="2022-07-07T17:20:39.037" v="786" actId="2696"/>
        <pc:sldMkLst>
          <pc:docMk/>
          <pc:sldMk cId="1831384432" sldId="2003"/>
        </pc:sldMkLst>
      </pc:sldChg>
      <pc:sldChg chg="add">
        <pc:chgData name="Attilio Zilli" userId="5ca73a1a-2bfc-4401-b058-16803eaf0614" providerId="ADAL" clId="{64FFDEDE-291F-4047-8810-16DA8498A7CC}" dt="2022-07-07T17:20:45.589" v="787"/>
        <pc:sldMkLst>
          <pc:docMk/>
          <pc:sldMk cId="3186803202" sldId="2003"/>
        </pc:sldMkLst>
      </pc:sldChg>
      <pc:sldChg chg="addSp modSp mod modAnim">
        <pc:chgData name="Attilio Zilli" userId="5ca73a1a-2bfc-4401-b058-16803eaf0614" providerId="ADAL" clId="{64FFDEDE-291F-4047-8810-16DA8498A7CC}" dt="2022-07-08T10:56:17.365" v="2062" actId="20577"/>
        <pc:sldMkLst>
          <pc:docMk/>
          <pc:sldMk cId="3183454145" sldId="2004"/>
        </pc:sldMkLst>
      </pc:sldChg>
      <pc:sldChg chg="addSp delSp modSp add mod delAnim modAnim modNotesTx">
        <pc:chgData name="Attilio Zilli" userId="5ca73a1a-2bfc-4401-b058-16803eaf0614" providerId="ADAL" clId="{64FFDEDE-291F-4047-8810-16DA8498A7CC}" dt="2022-07-08T12:55:37.683" v="2075" actId="20577"/>
        <pc:sldMkLst>
          <pc:docMk/>
          <pc:sldMk cId="1371003089" sldId="2005"/>
        </pc:sldMkLst>
      </pc:sldChg>
      <pc:sldChg chg="add">
        <pc:chgData name="Attilio Zilli" userId="5ca73a1a-2bfc-4401-b058-16803eaf0614" providerId="ADAL" clId="{64FFDEDE-291F-4047-8810-16DA8498A7CC}" dt="2022-07-07T16:11:59.067" v="182"/>
        <pc:sldMkLst>
          <pc:docMk/>
          <pc:sldMk cId="2140548005" sldId="2006"/>
        </pc:sldMkLst>
      </pc:sldChg>
      <pc:sldChg chg="add">
        <pc:chgData name="Attilio Zilli" userId="5ca73a1a-2bfc-4401-b058-16803eaf0614" providerId="ADAL" clId="{64FFDEDE-291F-4047-8810-16DA8498A7CC}" dt="2023-03-21T02:39:17.432" v="2085"/>
        <pc:sldMkLst>
          <pc:docMk/>
          <pc:sldMk cId="4182573830" sldId="2007"/>
        </pc:sldMkLst>
      </pc:sldChg>
      <pc:sldChg chg="add">
        <pc:chgData name="Attilio Zilli" userId="5ca73a1a-2bfc-4401-b058-16803eaf0614" providerId="ADAL" clId="{64FFDEDE-291F-4047-8810-16DA8498A7CC}" dt="2023-03-21T02:39:17.432" v="2085"/>
        <pc:sldMkLst>
          <pc:docMk/>
          <pc:sldMk cId="2259676175" sldId="2008"/>
        </pc:sldMkLst>
      </pc:sldChg>
      <pc:sldChg chg="add">
        <pc:chgData name="Attilio Zilli" userId="5ca73a1a-2bfc-4401-b058-16803eaf0614" providerId="ADAL" clId="{64FFDEDE-291F-4047-8810-16DA8498A7CC}" dt="2023-03-21T02:39:17.432" v="2085"/>
        <pc:sldMkLst>
          <pc:docMk/>
          <pc:sldMk cId="3194980746" sldId="2012"/>
        </pc:sldMkLst>
      </pc:sldChg>
      <pc:sldChg chg="add">
        <pc:chgData name="Attilio Zilli" userId="5ca73a1a-2bfc-4401-b058-16803eaf0614" providerId="ADAL" clId="{64FFDEDE-291F-4047-8810-16DA8498A7CC}" dt="2023-03-21T02:39:17.432" v="2085"/>
        <pc:sldMkLst>
          <pc:docMk/>
          <pc:sldMk cId="3415139875" sldId="2013"/>
        </pc:sldMkLst>
      </pc:sldChg>
    </pc:docChg>
  </pc:docChgLst>
  <pc:docChgLst>
    <pc:chgData name="Attilio Zilli" userId="5ca73a1a-2bfc-4401-b058-16803eaf0614" providerId="ADAL" clId="{DFF823F8-B035-44D2-A852-B8F4721BD55E}"/>
    <pc:docChg chg="undo custSel addSld delSld modSld sldOrd modSection">
      <pc:chgData name="Attilio Zilli" userId="5ca73a1a-2bfc-4401-b058-16803eaf0614" providerId="ADAL" clId="{DFF823F8-B035-44D2-A852-B8F4721BD55E}" dt="2025-02-06T01:19:21.123" v="8693"/>
      <pc:docMkLst>
        <pc:docMk/>
      </pc:docMkLst>
      <pc:sldChg chg="addSp delSp modSp mod delAnim modAnim">
        <pc:chgData name="Attilio Zilli" userId="5ca73a1a-2bfc-4401-b058-16803eaf0614" providerId="ADAL" clId="{DFF823F8-B035-44D2-A852-B8F4721BD55E}" dt="2025-02-06T00:59:21.444" v="8499"/>
        <pc:sldMkLst>
          <pc:docMk/>
          <pc:sldMk cId="4262463744" sldId="1962"/>
        </pc:sldMkLst>
        <pc:spChg chg="mod">
          <ac:chgData name="Attilio Zilli" userId="5ca73a1a-2bfc-4401-b058-16803eaf0614" providerId="ADAL" clId="{DFF823F8-B035-44D2-A852-B8F4721BD55E}" dt="2025-02-05T23:18:55.336" v="5319" actId="1035"/>
          <ac:spMkLst>
            <pc:docMk/>
            <pc:sldMk cId="4262463744" sldId="1962"/>
            <ac:spMk id="2" creationId="{6357649C-70DC-AF70-72D5-3ADCCE542C01}"/>
          </ac:spMkLst>
        </pc:spChg>
        <pc:spChg chg="mod">
          <ac:chgData name="Attilio Zilli" userId="5ca73a1a-2bfc-4401-b058-16803eaf0614" providerId="ADAL" clId="{DFF823F8-B035-44D2-A852-B8F4721BD55E}" dt="2025-02-05T23:18:55.336" v="5319" actId="1035"/>
          <ac:spMkLst>
            <pc:docMk/>
            <pc:sldMk cId="4262463744" sldId="1962"/>
            <ac:spMk id="3" creationId="{879C97F0-A23F-54C5-9F1B-867A4B52B58E}"/>
          </ac:spMkLst>
        </pc:spChg>
        <pc:spChg chg="mod">
          <ac:chgData name="Attilio Zilli" userId="5ca73a1a-2bfc-4401-b058-16803eaf0614" providerId="ADAL" clId="{DFF823F8-B035-44D2-A852-B8F4721BD55E}" dt="2025-02-05T23:26:54.936" v="5559" actId="115"/>
          <ac:spMkLst>
            <pc:docMk/>
            <pc:sldMk cId="4262463744" sldId="1962"/>
            <ac:spMk id="5" creationId="{34CD9FFA-A9A5-4747-A5FB-E8BE6D967AA4}"/>
          </ac:spMkLst>
        </pc:spChg>
        <pc:spChg chg="mod topLvl">
          <ac:chgData name="Attilio Zilli" userId="5ca73a1a-2bfc-4401-b058-16803eaf0614" providerId="ADAL" clId="{DFF823F8-B035-44D2-A852-B8F4721BD55E}" dt="2025-02-05T23:27:22.035" v="5572" actId="1038"/>
          <ac:spMkLst>
            <pc:docMk/>
            <pc:sldMk cId="4262463744" sldId="1962"/>
            <ac:spMk id="7" creationId="{986EEE5F-5123-02FF-D069-E8392B899343}"/>
          </ac:spMkLst>
        </pc:spChg>
        <pc:spChg chg="mod topLvl">
          <ac:chgData name="Attilio Zilli" userId="5ca73a1a-2bfc-4401-b058-16803eaf0614" providerId="ADAL" clId="{DFF823F8-B035-44D2-A852-B8F4721BD55E}" dt="2025-02-05T23:27:22.035" v="5572" actId="1038"/>
          <ac:spMkLst>
            <pc:docMk/>
            <pc:sldMk cId="4262463744" sldId="1962"/>
            <ac:spMk id="8" creationId="{E72380B6-A808-0084-0D93-5A577CB806BB}"/>
          </ac:spMkLst>
        </pc:spChg>
        <pc:spChg chg="add mod">
          <ac:chgData name="Attilio Zilli" userId="5ca73a1a-2bfc-4401-b058-16803eaf0614" providerId="ADAL" clId="{DFF823F8-B035-44D2-A852-B8F4721BD55E}" dt="2025-02-05T23:14:49.504" v="5263"/>
          <ac:spMkLst>
            <pc:docMk/>
            <pc:sldMk cId="4262463744" sldId="1962"/>
            <ac:spMk id="10" creationId="{5522B5ED-E001-DCA6-0100-B2FAF027D155}"/>
          </ac:spMkLst>
        </pc:spChg>
        <pc:spChg chg="add mod">
          <ac:chgData name="Attilio Zilli" userId="5ca73a1a-2bfc-4401-b058-16803eaf0614" providerId="ADAL" clId="{DFF823F8-B035-44D2-A852-B8F4721BD55E}" dt="2025-02-06T00:58:17.646" v="8486" actId="164"/>
          <ac:spMkLst>
            <pc:docMk/>
            <pc:sldMk cId="4262463744" sldId="1962"/>
            <ac:spMk id="11" creationId="{700F5B5F-2404-26AA-2968-3BF130CA52CC}"/>
          </ac:spMkLst>
        </pc:spChg>
        <pc:spChg chg="mod topLvl">
          <ac:chgData name="Attilio Zilli" userId="5ca73a1a-2bfc-4401-b058-16803eaf0614" providerId="ADAL" clId="{DFF823F8-B035-44D2-A852-B8F4721BD55E}" dt="2025-02-05T23:27:22.035" v="5572" actId="1038"/>
          <ac:spMkLst>
            <pc:docMk/>
            <pc:sldMk cId="4262463744" sldId="1962"/>
            <ac:spMk id="46" creationId="{B80799A7-60F2-407D-A195-EF73C9C55F36}"/>
          </ac:spMkLst>
        </pc:spChg>
        <pc:spChg chg="mod topLvl">
          <ac:chgData name="Attilio Zilli" userId="5ca73a1a-2bfc-4401-b058-16803eaf0614" providerId="ADAL" clId="{DFF823F8-B035-44D2-A852-B8F4721BD55E}" dt="2025-02-05T23:27:22.035" v="5572" actId="1038"/>
          <ac:spMkLst>
            <pc:docMk/>
            <pc:sldMk cId="4262463744" sldId="1962"/>
            <ac:spMk id="109" creationId="{4E01AB72-4104-4F08-8826-B234B68EDAA0}"/>
          </ac:spMkLst>
        </pc:spChg>
        <pc:spChg chg="mod">
          <ac:chgData name="Attilio Zilli" userId="5ca73a1a-2bfc-4401-b058-16803eaf0614" providerId="ADAL" clId="{DFF823F8-B035-44D2-A852-B8F4721BD55E}" dt="2025-02-05T23:18:55.336" v="5319" actId="1035"/>
          <ac:spMkLst>
            <pc:docMk/>
            <pc:sldMk cId="4262463744" sldId="1962"/>
            <ac:spMk id="155" creationId="{61ED0189-3064-479C-B589-48F5C9FA117D}"/>
          </ac:spMkLst>
        </pc:spChg>
        <pc:grpChg chg="add del mod">
          <ac:chgData name="Attilio Zilli" userId="5ca73a1a-2bfc-4401-b058-16803eaf0614" providerId="ADAL" clId="{DFF823F8-B035-44D2-A852-B8F4721BD55E}" dt="2025-02-05T23:27:13.508" v="5561" actId="165"/>
          <ac:grpSpMkLst>
            <pc:docMk/>
            <pc:sldMk cId="4262463744" sldId="1962"/>
            <ac:grpSpMk id="13" creationId="{1F74F1AC-B4C9-D624-33FC-4A5CACA033EE}"/>
          </ac:grpSpMkLst>
        </pc:grpChg>
        <pc:grpChg chg="mod">
          <ac:chgData name="Attilio Zilli" userId="5ca73a1a-2bfc-4401-b058-16803eaf0614" providerId="ADAL" clId="{DFF823F8-B035-44D2-A852-B8F4721BD55E}" dt="2025-02-05T23:18:55.336" v="5319" actId="1035"/>
          <ac:grpSpMkLst>
            <pc:docMk/>
            <pc:sldMk cId="4262463744" sldId="1962"/>
            <ac:grpSpMk id="14" creationId="{82689C50-CB8B-2E98-AF10-7100E01F9289}"/>
          </ac:grpSpMkLst>
        </pc:grpChg>
        <pc:grpChg chg="mod">
          <ac:chgData name="Attilio Zilli" userId="5ca73a1a-2bfc-4401-b058-16803eaf0614" providerId="ADAL" clId="{DFF823F8-B035-44D2-A852-B8F4721BD55E}" dt="2025-02-05T23:27:27.681" v="5579" actId="1038"/>
          <ac:grpSpMkLst>
            <pc:docMk/>
            <pc:sldMk cId="4262463744" sldId="1962"/>
            <ac:grpSpMk id="15" creationId="{F5F4F898-4CF3-DACE-A9BC-B529287AD77A}"/>
          </ac:grpSpMkLst>
        </pc:grpChg>
        <pc:grpChg chg="del mod">
          <ac:chgData name="Attilio Zilli" userId="5ca73a1a-2bfc-4401-b058-16803eaf0614" providerId="ADAL" clId="{DFF823F8-B035-44D2-A852-B8F4721BD55E}" dt="2025-02-05T23:26:09.988" v="5551" actId="165"/>
          <ac:grpSpMkLst>
            <pc:docMk/>
            <pc:sldMk cId="4262463744" sldId="1962"/>
            <ac:grpSpMk id="16" creationId="{0C73D359-1DDD-EAE1-51C0-25A5DF5248D6}"/>
          </ac:grpSpMkLst>
        </pc:grpChg>
        <pc:grpChg chg="del mod">
          <ac:chgData name="Attilio Zilli" userId="5ca73a1a-2bfc-4401-b058-16803eaf0614" providerId="ADAL" clId="{DFF823F8-B035-44D2-A852-B8F4721BD55E}" dt="2025-02-05T23:25:18.117" v="5490" actId="165"/>
          <ac:grpSpMkLst>
            <pc:docMk/>
            <pc:sldMk cId="4262463744" sldId="1962"/>
            <ac:grpSpMk id="17" creationId="{818641BA-1818-991A-D778-8FB95CB53CF5}"/>
          </ac:grpSpMkLst>
        </pc:grpChg>
        <pc:grpChg chg="add mod">
          <ac:chgData name="Attilio Zilli" userId="5ca73a1a-2bfc-4401-b058-16803eaf0614" providerId="ADAL" clId="{DFF823F8-B035-44D2-A852-B8F4721BD55E}" dt="2025-02-05T23:27:22.035" v="5572" actId="1038"/>
          <ac:grpSpMkLst>
            <pc:docMk/>
            <pc:sldMk cId="4262463744" sldId="1962"/>
            <ac:grpSpMk id="18" creationId="{1B84BC25-3152-75BD-C096-9E1BA8D85BD0}"/>
          </ac:grpSpMkLst>
        </pc:grpChg>
        <pc:grpChg chg="add mod">
          <ac:chgData name="Attilio Zilli" userId="5ca73a1a-2bfc-4401-b058-16803eaf0614" providerId="ADAL" clId="{DFF823F8-B035-44D2-A852-B8F4721BD55E}" dt="2025-02-05T23:27:22.035" v="5572" actId="1038"/>
          <ac:grpSpMkLst>
            <pc:docMk/>
            <pc:sldMk cId="4262463744" sldId="1962"/>
            <ac:grpSpMk id="19" creationId="{2E79B3E0-2847-CB78-5A90-D266D1099074}"/>
          </ac:grpSpMkLst>
        </pc:grpChg>
        <pc:grpChg chg="add mod">
          <ac:chgData name="Attilio Zilli" userId="5ca73a1a-2bfc-4401-b058-16803eaf0614" providerId="ADAL" clId="{DFF823F8-B035-44D2-A852-B8F4721BD55E}" dt="2025-02-06T00:58:17.646" v="8486" actId="164"/>
          <ac:grpSpMkLst>
            <pc:docMk/>
            <pc:sldMk cId="4262463744" sldId="1962"/>
            <ac:grpSpMk id="20" creationId="{FCEB5217-0457-DC0B-C42A-2C3EBD2A7F63}"/>
          </ac:grpSpMkLst>
        </pc:grpChg>
        <pc:grpChg chg="mod">
          <ac:chgData name="Attilio Zilli" userId="5ca73a1a-2bfc-4401-b058-16803eaf0614" providerId="ADAL" clId="{DFF823F8-B035-44D2-A852-B8F4721BD55E}" dt="2025-02-05T23:25:13.063" v="5489" actId="1076"/>
          <ac:grpSpMkLst>
            <pc:docMk/>
            <pc:sldMk cId="4262463744" sldId="1962"/>
            <ac:grpSpMk id="404" creationId="{F915C8F3-BCC8-499E-B414-0AC8142E1437}"/>
          </ac:grpSpMkLst>
        </pc:grpChg>
        <pc:grpChg chg="del mod">
          <ac:chgData name="Attilio Zilli" userId="5ca73a1a-2bfc-4401-b058-16803eaf0614" providerId="ADAL" clId="{DFF823F8-B035-44D2-A852-B8F4721BD55E}" dt="2025-02-05T23:14:56.902" v="5266" actId="478"/>
          <ac:grpSpMkLst>
            <pc:docMk/>
            <pc:sldMk cId="4262463744" sldId="1962"/>
            <ac:grpSpMk id="482" creationId="{3FAF6E1F-F04C-446F-A853-F0A6329FA06F}"/>
          </ac:grpSpMkLst>
        </pc:grpChg>
        <pc:picChg chg="mod">
          <ac:chgData name="Attilio Zilli" userId="5ca73a1a-2bfc-4401-b058-16803eaf0614" providerId="ADAL" clId="{DFF823F8-B035-44D2-A852-B8F4721BD55E}" dt="2025-02-06T00:58:17.646" v="8486" actId="164"/>
          <ac:picMkLst>
            <pc:docMk/>
            <pc:sldMk cId="4262463744" sldId="1962"/>
            <ac:picMk id="4" creationId="{A91A1F5A-8467-A5CC-EC42-3178D279BE66}"/>
          </ac:picMkLst>
        </pc:picChg>
        <pc:picChg chg="mod">
          <ac:chgData name="Attilio Zilli" userId="5ca73a1a-2bfc-4401-b058-16803eaf0614" providerId="ADAL" clId="{DFF823F8-B035-44D2-A852-B8F4721BD55E}" dt="2025-02-05T23:18:55.336" v="5319" actId="1035"/>
          <ac:picMkLst>
            <pc:docMk/>
            <pc:sldMk cId="4262463744" sldId="1962"/>
            <ac:picMk id="6" creationId="{F9888D96-C6CD-470A-9824-B7025621E127}"/>
          </ac:picMkLst>
        </pc:picChg>
        <pc:picChg chg="mod">
          <ac:chgData name="Attilio Zilli" userId="5ca73a1a-2bfc-4401-b058-16803eaf0614" providerId="ADAL" clId="{DFF823F8-B035-44D2-A852-B8F4721BD55E}" dt="2025-02-05T23:18:55.336" v="5319" actId="1035"/>
          <ac:picMkLst>
            <pc:docMk/>
            <pc:sldMk cId="4262463744" sldId="1962"/>
            <ac:picMk id="9" creationId="{9C39BE43-26E3-A4A0-AABA-7D65095AEA5A}"/>
          </ac:picMkLst>
        </pc:picChg>
        <pc:picChg chg="mod">
          <ac:chgData name="Attilio Zilli" userId="5ca73a1a-2bfc-4401-b058-16803eaf0614" providerId="ADAL" clId="{DFF823F8-B035-44D2-A852-B8F4721BD55E}" dt="2025-02-05T23:18:55.336" v="5319" actId="1035"/>
          <ac:picMkLst>
            <pc:docMk/>
            <pc:sldMk cId="4262463744" sldId="1962"/>
            <ac:picMk id="12" creationId="{A84FE908-D192-0F6C-7446-0176A493BDE6}"/>
          </ac:picMkLst>
        </pc:picChg>
        <pc:picChg chg="mod topLvl">
          <ac:chgData name="Attilio Zilli" userId="5ca73a1a-2bfc-4401-b058-16803eaf0614" providerId="ADAL" clId="{DFF823F8-B035-44D2-A852-B8F4721BD55E}" dt="2025-02-05T23:27:22.035" v="5572" actId="1038"/>
          <ac:picMkLst>
            <pc:docMk/>
            <pc:sldMk cId="4262463744" sldId="1962"/>
            <ac:picMk id="45" creationId="{47405515-8420-46EB-8D81-A7BB41BA1741}"/>
          </ac:picMkLst>
        </pc:picChg>
        <pc:picChg chg="mod">
          <ac:chgData name="Attilio Zilli" userId="5ca73a1a-2bfc-4401-b058-16803eaf0614" providerId="ADAL" clId="{DFF823F8-B035-44D2-A852-B8F4721BD55E}" dt="2025-02-05T23:18:55.336" v="5319" actId="1035"/>
          <ac:picMkLst>
            <pc:docMk/>
            <pc:sldMk cId="4262463744" sldId="1962"/>
            <ac:picMk id="80" creationId="{5FAF47B5-FB0A-49B1-8D9B-E4EE70B2A2E3}"/>
          </ac:picMkLst>
        </pc:picChg>
        <pc:picChg chg="mod topLvl">
          <ac:chgData name="Attilio Zilli" userId="5ca73a1a-2bfc-4401-b058-16803eaf0614" providerId="ADAL" clId="{DFF823F8-B035-44D2-A852-B8F4721BD55E}" dt="2025-02-05T23:27:22.035" v="5572" actId="1038"/>
          <ac:picMkLst>
            <pc:docMk/>
            <pc:sldMk cId="4262463744" sldId="1962"/>
            <ac:picMk id="152" creationId="{2701ACC6-B7C2-4974-9D14-044FE4F65ED0}"/>
          </ac:picMkLst>
        </pc:picChg>
      </pc:sldChg>
      <pc:sldChg chg="addSp delSp modSp mod ord delAnim modAnim">
        <pc:chgData name="Attilio Zilli" userId="5ca73a1a-2bfc-4401-b058-16803eaf0614" providerId="ADAL" clId="{DFF823F8-B035-44D2-A852-B8F4721BD55E}" dt="2025-02-06T01:04:55.493" v="8571" actId="6549"/>
        <pc:sldMkLst>
          <pc:docMk/>
          <pc:sldMk cId="3154167763" sldId="2004"/>
        </pc:sldMkLst>
        <pc:spChg chg="add mod">
          <ac:chgData name="Attilio Zilli" userId="5ca73a1a-2bfc-4401-b058-16803eaf0614" providerId="ADAL" clId="{DFF823F8-B035-44D2-A852-B8F4721BD55E}" dt="2025-02-06T01:04:55.493" v="8571" actId="6549"/>
          <ac:spMkLst>
            <pc:docMk/>
            <pc:sldMk cId="3154167763" sldId="2004"/>
            <ac:spMk id="2" creationId="{6B8BD48F-B467-D9AA-D0BF-79499F350813}"/>
          </ac:spMkLst>
        </pc:spChg>
        <pc:spChg chg="add del mod">
          <ac:chgData name="Attilio Zilli" userId="5ca73a1a-2bfc-4401-b058-16803eaf0614" providerId="ADAL" clId="{DFF823F8-B035-44D2-A852-B8F4721BD55E}" dt="2025-02-05T20:49:08.591" v="1201"/>
          <ac:spMkLst>
            <pc:docMk/>
            <pc:sldMk cId="3154167763" sldId="2004"/>
            <ac:spMk id="3" creationId="{41F32BBC-BC2D-5965-BB9F-E3F7DB63FFBB}"/>
          </ac:spMkLst>
        </pc:spChg>
        <pc:spChg chg="add mod">
          <ac:chgData name="Attilio Zilli" userId="5ca73a1a-2bfc-4401-b058-16803eaf0614" providerId="ADAL" clId="{DFF823F8-B035-44D2-A852-B8F4721BD55E}" dt="2025-02-05T20:51:31.577" v="1254" actId="1035"/>
          <ac:spMkLst>
            <pc:docMk/>
            <pc:sldMk cId="3154167763" sldId="2004"/>
            <ac:spMk id="7" creationId="{90B28849-FB0B-B45D-0AA5-1F3FB3181EC7}"/>
          </ac:spMkLst>
        </pc:spChg>
        <pc:spChg chg="add mod">
          <ac:chgData name="Attilio Zilli" userId="5ca73a1a-2bfc-4401-b058-16803eaf0614" providerId="ADAL" clId="{DFF823F8-B035-44D2-A852-B8F4721BD55E}" dt="2025-02-05T20:51:31.577" v="1254" actId="1035"/>
          <ac:spMkLst>
            <pc:docMk/>
            <pc:sldMk cId="3154167763" sldId="2004"/>
            <ac:spMk id="8" creationId="{4D62A06D-52F6-0491-0E83-E0BC3B3DF1E9}"/>
          </ac:spMkLst>
        </pc:spChg>
        <pc:spChg chg="add mod">
          <ac:chgData name="Attilio Zilli" userId="5ca73a1a-2bfc-4401-b058-16803eaf0614" providerId="ADAL" clId="{DFF823F8-B035-44D2-A852-B8F4721BD55E}" dt="2025-02-05T20:51:31.577" v="1254" actId="1035"/>
          <ac:spMkLst>
            <pc:docMk/>
            <pc:sldMk cId="3154167763" sldId="2004"/>
            <ac:spMk id="9" creationId="{9EC85CA3-391B-ABD9-D7D9-F53748DFB6E2}"/>
          </ac:spMkLst>
        </pc:spChg>
        <pc:spChg chg="del mod">
          <ac:chgData name="Attilio Zilli" userId="5ca73a1a-2bfc-4401-b058-16803eaf0614" providerId="ADAL" clId="{DFF823F8-B035-44D2-A852-B8F4721BD55E}" dt="2025-02-05T20:23:04.447" v="258" actId="478"/>
          <ac:spMkLst>
            <pc:docMk/>
            <pc:sldMk cId="3154167763" sldId="2004"/>
            <ac:spMk id="11" creationId="{1578D759-03FE-3D2D-6930-94A136189B36}"/>
          </ac:spMkLst>
        </pc:spChg>
        <pc:spChg chg="add mod">
          <ac:chgData name="Attilio Zilli" userId="5ca73a1a-2bfc-4401-b058-16803eaf0614" providerId="ADAL" clId="{DFF823F8-B035-44D2-A852-B8F4721BD55E}" dt="2025-02-05T20:51:31.577" v="1254" actId="1035"/>
          <ac:spMkLst>
            <pc:docMk/>
            <pc:sldMk cId="3154167763" sldId="2004"/>
            <ac:spMk id="12" creationId="{A8CD96F9-81B9-AD4A-6204-45DD877423C4}"/>
          </ac:spMkLst>
        </pc:spChg>
        <pc:spChg chg="add mod">
          <ac:chgData name="Attilio Zilli" userId="5ca73a1a-2bfc-4401-b058-16803eaf0614" providerId="ADAL" clId="{DFF823F8-B035-44D2-A852-B8F4721BD55E}" dt="2025-02-05T20:51:31.577" v="1254" actId="1035"/>
          <ac:spMkLst>
            <pc:docMk/>
            <pc:sldMk cId="3154167763" sldId="2004"/>
            <ac:spMk id="13" creationId="{5DF19746-B7E5-A010-51EB-2C1E6D1F1343}"/>
          </ac:spMkLst>
        </pc:spChg>
        <pc:spChg chg="add del mod">
          <ac:chgData name="Attilio Zilli" userId="5ca73a1a-2bfc-4401-b058-16803eaf0614" providerId="ADAL" clId="{DFF823F8-B035-44D2-A852-B8F4721BD55E}" dt="2025-02-05T20:47:28.979" v="1157"/>
          <ac:spMkLst>
            <pc:docMk/>
            <pc:sldMk cId="3154167763" sldId="2004"/>
            <ac:spMk id="14" creationId="{510BED6E-F75C-C2A1-D271-0393635B233E}"/>
          </ac:spMkLst>
        </pc:spChg>
        <pc:spChg chg="del mod">
          <ac:chgData name="Attilio Zilli" userId="5ca73a1a-2bfc-4401-b058-16803eaf0614" providerId="ADAL" clId="{DFF823F8-B035-44D2-A852-B8F4721BD55E}" dt="2025-02-05T20:34:21.077" v="708" actId="478"/>
          <ac:spMkLst>
            <pc:docMk/>
            <pc:sldMk cId="3154167763" sldId="2004"/>
            <ac:spMk id="15" creationId="{AE93797F-E674-D415-BD4F-671CB9DF5F92}"/>
          </ac:spMkLst>
        </pc:spChg>
        <pc:spChg chg="add mod">
          <ac:chgData name="Attilio Zilli" userId="5ca73a1a-2bfc-4401-b058-16803eaf0614" providerId="ADAL" clId="{DFF823F8-B035-44D2-A852-B8F4721BD55E}" dt="2025-02-06T00:53:53.037" v="8436" actId="164"/>
          <ac:spMkLst>
            <pc:docMk/>
            <pc:sldMk cId="3154167763" sldId="2004"/>
            <ac:spMk id="16" creationId="{27CF9F0B-701A-6582-5668-16601513D0ED}"/>
          </ac:spMkLst>
        </pc:spChg>
        <pc:spChg chg="add mod">
          <ac:chgData name="Attilio Zilli" userId="5ca73a1a-2bfc-4401-b058-16803eaf0614" providerId="ADAL" clId="{DFF823F8-B035-44D2-A852-B8F4721BD55E}" dt="2025-02-06T00:53:53.037" v="8436" actId="164"/>
          <ac:spMkLst>
            <pc:docMk/>
            <pc:sldMk cId="3154167763" sldId="2004"/>
            <ac:spMk id="18" creationId="{2331C569-71E4-E380-7450-2FC0ABDF4515}"/>
          </ac:spMkLst>
        </pc:spChg>
        <pc:spChg chg="del mod">
          <ac:chgData name="Attilio Zilli" userId="5ca73a1a-2bfc-4401-b058-16803eaf0614" providerId="ADAL" clId="{DFF823F8-B035-44D2-A852-B8F4721BD55E}" dt="2025-02-05T20:23:04.447" v="258" actId="478"/>
          <ac:spMkLst>
            <pc:docMk/>
            <pc:sldMk cId="3154167763" sldId="2004"/>
            <ac:spMk id="27" creationId="{BC4A5F1B-2B4A-4A70-9ED4-4143F5B9905C}"/>
          </ac:spMkLst>
        </pc:spChg>
        <pc:spChg chg="mod">
          <ac:chgData name="Attilio Zilli" userId="5ca73a1a-2bfc-4401-b058-16803eaf0614" providerId="ADAL" clId="{DFF823F8-B035-44D2-A852-B8F4721BD55E}" dt="2025-02-05T20:28:08.572" v="555" actId="14100"/>
          <ac:spMkLst>
            <pc:docMk/>
            <pc:sldMk cId="3154167763" sldId="2004"/>
            <ac:spMk id="130" creationId="{45FFB8E5-77AA-4947-948C-147E03CA6E72}"/>
          </ac:spMkLst>
        </pc:spChg>
        <pc:grpChg chg="del mod">
          <ac:chgData name="Attilio Zilli" userId="5ca73a1a-2bfc-4401-b058-16803eaf0614" providerId="ADAL" clId="{DFF823F8-B035-44D2-A852-B8F4721BD55E}" dt="2025-02-05T20:27:10.881" v="376" actId="165"/>
          <ac:grpSpMkLst>
            <pc:docMk/>
            <pc:sldMk cId="3154167763" sldId="2004"/>
            <ac:grpSpMk id="6" creationId="{5F39500E-B709-17B6-7AFD-3DDA4F44E439}"/>
          </ac:grpSpMkLst>
        </pc:grpChg>
        <pc:grpChg chg="add mod">
          <ac:chgData name="Attilio Zilli" userId="5ca73a1a-2bfc-4401-b058-16803eaf0614" providerId="ADAL" clId="{DFF823F8-B035-44D2-A852-B8F4721BD55E}" dt="2025-02-06T00:53:53.037" v="8436" actId="164"/>
          <ac:grpSpMkLst>
            <pc:docMk/>
            <pc:sldMk cId="3154167763" sldId="2004"/>
            <ac:grpSpMk id="22" creationId="{C7668E7B-FE9F-C24E-67B6-C6242687580C}"/>
          </ac:grpSpMkLst>
        </pc:grpChg>
        <pc:picChg chg="del mod">
          <ac:chgData name="Attilio Zilli" userId="5ca73a1a-2bfc-4401-b058-16803eaf0614" providerId="ADAL" clId="{DFF823F8-B035-44D2-A852-B8F4721BD55E}" dt="2025-02-05T20:21:02.920" v="230" actId="478"/>
          <ac:picMkLst>
            <pc:docMk/>
            <pc:sldMk cId="3154167763" sldId="2004"/>
            <ac:picMk id="4" creationId="{8660F344-4AF1-849B-D2E5-9D1320A8006C}"/>
          </ac:picMkLst>
        </pc:picChg>
        <pc:picChg chg="mod topLvl">
          <ac:chgData name="Attilio Zilli" userId="5ca73a1a-2bfc-4401-b058-16803eaf0614" providerId="ADAL" clId="{DFF823F8-B035-44D2-A852-B8F4721BD55E}" dt="2025-02-05T20:51:31.577" v="1254" actId="1035"/>
          <ac:picMkLst>
            <pc:docMk/>
            <pc:sldMk cId="3154167763" sldId="2004"/>
            <ac:picMk id="5" creationId="{6AA17F25-AD41-616D-B758-B148C9941A16}"/>
          </ac:picMkLst>
        </pc:picChg>
        <pc:picChg chg="mod">
          <ac:chgData name="Attilio Zilli" userId="5ca73a1a-2bfc-4401-b058-16803eaf0614" providerId="ADAL" clId="{DFF823F8-B035-44D2-A852-B8F4721BD55E}" dt="2025-02-05T20:50:19.768" v="1220" actId="1037"/>
          <ac:picMkLst>
            <pc:docMk/>
            <pc:sldMk cId="3154167763" sldId="2004"/>
            <ac:picMk id="10" creationId="{CC2B1217-2E69-4A67-7BFF-B13878987187}"/>
          </ac:picMkLst>
        </pc:picChg>
        <pc:picChg chg="mod topLvl">
          <ac:chgData name="Attilio Zilli" userId="5ca73a1a-2bfc-4401-b058-16803eaf0614" providerId="ADAL" clId="{DFF823F8-B035-44D2-A852-B8F4721BD55E}" dt="2025-02-05T20:51:31.577" v="1254" actId="1035"/>
          <ac:picMkLst>
            <pc:docMk/>
            <pc:sldMk cId="3154167763" sldId="2004"/>
            <ac:picMk id="17" creationId="{92269F3A-638B-2374-47E8-39650E968E5D}"/>
          </ac:picMkLst>
        </pc:picChg>
        <pc:picChg chg="mod topLvl">
          <ac:chgData name="Attilio Zilli" userId="5ca73a1a-2bfc-4401-b058-16803eaf0614" providerId="ADAL" clId="{DFF823F8-B035-44D2-A852-B8F4721BD55E}" dt="2025-02-05T20:51:31.577" v="1254" actId="1035"/>
          <ac:picMkLst>
            <pc:docMk/>
            <pc:sldMk cId="3154167763" sldId="2004"/>
            <ac:picMk id="19" creationId="{97B39EBD-73CF-3321-8500-C309CF081768}"/>
          </ac:picMkLst>
        </pc:picChg>
        <pc:picChg chg="mod topLvl">
          <ac:chgData name="Attilio Zilli" userId="5ca73a1a-2bfc-4401-b058-16803eaf0614" providerId="ADAL" clId="{DFF823F8-B035-44D2-A852-B8F4721BD55E}" dt="2025-02-05T20:51:31.577" v="1254" actId="1035"/>
          <ac:picMkLst>
            <pc:docMk/>
            <pc:sldMk cId="3154167763" sldId="2004"/>
            <ac:picMk id="20" creationId="{B62EBFA6-53F2-610F-408F-ACDD87E26418}"/>
          </ac:picMkLst>
        </pc:picChg>
        <pc:picChg chg="mod topLvl">
          <ac:chgData name="Attilio Zilli" userId="5ca73a1a-2bfc-4401-b058-16803eaf0614" providerId="ADAL" clId="{DFF823F8-B035-44D2-A852-B8F4721BD55E}" dt="2025-02-05T20:51:31.577" v="1254" actId="1035"/>
          <ac:picMkLst>
            <pc:docMk/>
            <pc:sldMk cId="3154167763" sldId="2004"/>
            <ac:picMk id="21" creationId="{BCDA0723-CD5A-DFE4-6840-7480C3143A1D}"/>
          </ac:picMkLst>
        </pc:picChg>
      </pc:sldChg>
      <pc:sldChg chg="addSp delSp modSp mod modAnim">
        <pc:chgData name="Attilio Zilli" userId="5ca73a1a-2bfc-4401-b058-16803eaf0614" providerId="ADAL" clId="{DFF823F8-B035-44D2-A852-B8F4721BD55E}" dt="2025-02-06T01:01:59.229" v="8511" actId="1035"/>
        <pc:sldMkLst>
          <pc:docMk/>
          <pc:sldMk cId="1109970513" sldId="2006"/>
        </pc:sldMkLst>
        <pc:spChg chg="mod topLvl">
          <ac:chgData name="Attilio Zilli" userId="5ca73a1a-2bfc-4401-b058-16803eaf0614" providerId="ADAL" clId="{DFF823F8-B035-44D2-A852-B8F4721BD55E}" dt="2025-02-06T00:36:23.197" v="8273" actId="164"/>
          <ac:spMkLst>
            <pc:docMk/>
            <pc:sldMk cId="1109970513" sldId="2006"/>
            <ac:spMk id="4" creationId="{D7E55E61-9E9D-6628-1BCF-5DE8B58E7368}"/>
          </ac:spMkLst>
        </pc:spChg>
        <pc:spChg chg="mod">
          <ac:chgData name="Attilio Zilli" userId="5ca73a1a-2bfc-4401-b058-16803eaf0614" providerId="ADAL" clId="{DFF823F8-B035-44D2-A852-B8F4721BD55E}" dt="2025-02-06T00:35:31.082" v="8271" actId="1037"/>
          <ac:spMkLst>
            <pc:docMk/>
            <pc:sldMk cId="1109970513" sldId="2006"/>
            <ac:spMk id="5" creationId="{637BA71C-2A4C-733D-0B83-0FA5804C202B}"/>
          </ac:spMkLst>
        </pc:spChg>
        <pc:spChg chg="mod">
          <ac:chgData name="Attilio Zilli" userId="5ca73a1a-2bfc-4401-b058-16803eaf0614" providerId="ADAL" clId="{DFF823F8-B035-44D2-A852-B8F4721BD55E}" dt="2025-02-06T00:38:55.932" v="8296" actId="1038"/>
          <ac:spMkLst>
            <pc:docMk/>
            <pc:sldMk cId="1109970513" sldId="2006"/>
            <ac:spMk id="23" creationId="{2EBCF5DE-1457-4232-BDAA-05F57A1C87BC}"/>
          </ac:spMkLst>
        </pc:spChg>
        <pc:spChg chg="mod">
          <ac:chgData name="Attilio Zilli" userId="5ca73a1a-2bfc-4401-b058-16803eaf0614" providerId="ADAL" clId="{DFF823F8-B035-44D2-A852-B8F4721BD55E}" dt="2025-02-06T00:35:22.147" v="8269" actId="1036"/>
          <ac:spMkLst>
            <pc:docMk/>
            <pc:sldMk cId="1109970513" sldId="2006"/>
            <ac:spMk id="31" creationId="{5B8A3E33-A343-4EA4-8611-254A1B19A291}"/>
          </ac:spMkLst>
        </pc:spChg>
        <pc:spChg chg="mod topLvl">
          <ac:chgData name="Attilio Zilli" userId="5ca73a1a-2bfc-4401-b058-16803eaf0614" providerId="ADAL" clId="{DFF823F8-B035-44D2-A852-B8F4721BD55E}" dt="2025-02-06T00:36:24.961" v="8274" actId="164"/>
          <ac:spMkLst>
            <pc:docMk/>
            <pc:sldMk cId="1109970513" sldId="2006"/>
            <ac:spMk id="34" creationId="{C1D14DFF-2F0A-4160-9E4D-078D322167D2}"/>
          </ac:spMkLst>
        </pc:spChg>
        <pc:grpChg chg="del">
          <ac:chgData name="Attilio Zilli" userId="5ca73a1a-2bfc-4401-b058-16803eaf0614" providerId="ADAL" clId="{DFF823F8-B035-44D2-A852-B8F4721BD55E}" dt="2025-02-05T20:05:31.065" v="75" actId="165"/>
          <ac:grpSpMkLst>
            <pc:docMk/>
            <pc:sldMk cId="1109970513" sldId="2006"/>
            <ac:grpSpMk id="6" creationId="{99E4CE7D-07EA-FFE9-464F-77B5B097084D}"/>
          </ac:grpSpMkLst>
        </pc:grpChg>
        <pc:grpChg chg="del">
          <ac:chgData name="Attilio Zilli" userId="5ca73a1a-2bfc-4401-b058-16803eaf0614" providerId="ADAL" clId="{DFF823F8-B035-44D2-A852-B8F4721BD55E}" dt="2025-02-05T20:12:06.036" v="91" actId="165"/>
          <ac:grpSpMkLst>
            <pc:docMk/>
            <pc:sldMk cId="1109970513" sldId="2006"/>
            <ac:grpSpMk id="8" creationId="{25E0C33E-C6DB-92C8-1F85-74696C49B219}"/>
          </ac:grpSpMkLst>
        </pc:grpChg>
        <pc:grpChg chg="mod">
          <ac:chgData name="Attilio Zilli" userId="5ca73a1a-2bfc-4401-b058-16803eaf0614" providerId="ADAL" clId="{DFF823F8-B035-44D2-A852-B8F4721BD55E}" dt="2025-02-06T01:01:59.229" v="8511" actId="1035"/>
          <ac:grpSpMkLst>
            <pc:docMk/>
            <pc:sldMk cId="1109970513" sldId="2006"/>
            <ac:grpSpMk id="14" creationId="{154980C5-7D41-46DC-B538-C45D7BCBEC05}"/>
          </ac:grpSpMkLst>
        </pc:grpChg>
        <pc:grpChg chg="add mod">
          <ac:chgData name="Attilio Zilli" userId="5ca73a1a-2bfc-4401-b058-16803eaf0614" providerId="ADAL" clId="{DFF823F8-B035-44D2-A852-B8F4721BD55E}" dt="2025-02-06T00:36:23.197" v="8273" actId="164"/>
          <ac:grpSpMkLst>
            <pc:docMk/>
            <pc:sldMk cId="1109970513" sldId="2006"/>
            <ac:grpSpMk id="15" creationId="{8309F7A3-1EA1-7A8B-5A1B-7C0C88F42440}"/>
          </ac:grpSpMkLst>
        </pc:grpChg>
        <pc:grpChg chg="add mod">
          <ac:chgData name="Attilio Zilli" userId="5ca73a1a-2bfc-4401-b058-16803eaf0614" providerId="ADAL" clId="{DFF823F8-B035-44D2-A852-B8F4721BD55E}" dt="2025-02-06T00:36:24.961" v="8274" actId="164"/>
          <ac:grpSpMkLst>
            <pc:docMk/>
            <pc:sldMk cId="1109970513" sldId="2006"/>
            <ac:grpSpMk id="16" creationId="{BCAA611E-DBE9-6F30-7228-FA457A2156F3}"/>
          </ac:grpSpMkLst>
        </pc:grpChg>
        <pc:picChg chg="add del mod topLvl">
          <ac:chgData name="Attilio Zilli" userId="5ca73a1a-2bfc-4401-b058-16803eaf0614" providerId="ADAL" clId="{DFF823F8-B035-44D2-A852-B8F4721BD55E}" dt="2025-02-06T00:36:23.197" v="8273" actId="164"/>
          <ac:picMkLst>
            <pc:docMk/>
            <pc:sldMk cId="1109970513" sldId="2006"/>
            <ac:picMk id="2" creationId="{DD00854F-DDE7-4F93-EF11-B789A35CC37C}"/>
          </ac:picMkLst>
        </pc:picChg>
        <pc:picChg chg="add mod">
          <ac:chgData name="Attilio Zilli" userId="5ca73a1a-2bfc-4401-b058-16803eaf0614" providerId="ADAL" clId="{DFF823F8-B035-44D2-A852-B8F4721BD55E}" dt="2025-02-05T20:09:03.966" v="85" actId="1076"/>
          <ac:picMkLst>
            <pc:docMk/>
            <pc:sldMk cId="1109970513" sldId="2006"/>
            <ac:picMk id="3" creationId="{E7744C3A-1BFE-F39B-6588-1D376AB20855}"/>
          </ac:picMkLst>
        </pc:picChg>
        <pc:picChg chg="mod topLvl">
          <ac:chgData name="Attilio Zilli" userId="5ca73a1a-2bfc-4401-b058-16803eaf0614" providerId="ADAL" clId="{DFF823F8-B035-44D2-A852-B8F4721BD55E}" dt="2025-02-06T00:36:24.961" v="8274" actId="164"/>
          <ac:picMkLst>
            <pc:docMk/>
            <pc:sldMk cId="1109970513" sldId="2006"/>
            <ac:picMk id="11" creationId="{AD4EE912-0C49-46D9-AD63-CD4143A25AF7}"/>
          </ac:picMkLst>
        </pc:picChg>
        <pc:picChg chg="add mod">
          <ac:chgData name="Attilio Zilli" userId="5ca73a1a-2bfc-4401-b058-16803eaf0614" providerId="ADAL" clId="{DFF823F8-B035-44D2-A852-B8F4721BD55E}" dt="2025-02-05T21:59:24.616" v="2630"/>
          <ac:picMkLst>
            <pc:docMk/>
            <pc:sldMk cId="1109970513" sldId="2006"/>
            <ac:picMk id="12" creationId="{37CCDFED-ABE3-5CE5-C04F-AF4A0C52D79E}"/>
          </ac:picMkLst>
        </pc:picChg>
        <pc:picChg chg="mod">
          <ac:chgData name="Attilio Zilli" userId="5ca73a1a-2bfc-4401-b058-16803eaf0614" providerId="ADAL" clId="{DFF823F8-B035-44D2-A852-B8F4721BD55E}" dt="2025-02-05T21:10:29.454" v="1436" actId="1038"/>
          <ac:picMkLst>
            <pc:docMk/>
            <pc:sldMk cId="1109970513" sldId="2006"/>
            <ac:picMk id="13" creationId="{7B1CEDEE-EA60-FCE3-6FC1-A6EB51F705B1}"/>
          </ac:picMkLst>
        </pc:picChg>
      </pc:sldChg>
      <pc:sldChg chg="modSp mod">
        <pc:chgData name="Attilio Zilli" userId="5ca73a1a-2bfc-4401-b058-16803eaf0614" providerId="ADAL" clId="{DFF823F8-B035-44D2-A852-B8F4721BD55E}" dt="2025-02-05T20:02:00.609" v="74"/>
        <pc:sldMkLst>
          <pc:docMk/>
          <pc:sldMk cId="2554363784" sldId="2015"/>
        </pc:sldMkLst>
        <pc:spChg chg="mod">
          <ac:chgData name="Attilio Zilli" userId="5ca73a1a-2bfc-4401-b058-16803eaf0614" providerId="ADAL" clId="{DFF823F8-B035-44D2-A852-B8F4721BD55E}" dt="2025-02-05T20:02:00.609" v="74"/>
          <ac:spMkLst>
            <pc:docMk/>
            <pc:sldMk cId="2554363784" sldId="2015"/>
            <ac:spMk id="15" creationId="{6411F974-804D-4AB9-8941-2CA4282D1A2B}"/>
          </ac:spMkLst>
        </pc:spChg>
        <pc:spChg chg="mod">
          <ac:chgData name="Attilio Zilli" userId="5ca73a1a-2bfc-4401-b058-16803eaf0614" providerId="ADAL" clId="{DFF823F8-B035-44D2-A852-B8F4721BD55E}" dt="2025-02-05T18:53:38.983" v="26" actId="6549"/>
          <ac:spMkLst>
            <pc:docMk/>
            <pc:sldMk cId="2554363784" sldId="2015"/>
            <ac:spMk id="46" creationId="{0F5680C2-E6DB-4531-869D-5D380BF51CE1}"/>
          </ac:spMkLst>
        </pc:spChg>
      </pc:sldChg>
      <pc:sldChg chg="addSp delSp modSp mod ord delAnim modAnim">
        <pc:chgData name="Attilio Zilli" userId="5ca73a1a-2bfc-4401-b058-16803eaf0614" providerId="ADAL" clId="{DFF823F8-B035-44D2-A852-B8F4721BD55E}" dt="2025-02-06T01:03:16.244" v="8513" actId="6549"/>
        <pc:sldMkLst>
          <pc:docMk/>
          <pc:sldMk cId="2901679652" sldId="2022"/>
        </pc:sldMkLst>
        <pc:spChg chg="add mod">
          <ac:chgData name="Attilio Zilli" userId="5ca73a1a-2bfc-4401-b058-16803eaf0614" providerId="ADAL" clId="{DFF823F8-B035-44D2-A852-B8F4721BD55E}" dt="2025-02-05T23:42:23.369" v="5610"/>
          <ac:spMkLst>
            <pc:docMk/>
            <pc:sldMk cId="2901679652" sldId="2022"/>
            <ac:spMk id="2" creationId="{80078EAE-6423-A3A3-4C7F-532269345D01}"/>
          </ac:spMkLst>
        </pc:spChg>
        <pc:spChg chg="del">
          <ac:chgData name="Attilio Zilli" userId="5ca73a1a-2bfc-4401-b058-16803eaf0614" providerId="ADAL" clId="{DFF823F8-B035-44D2-A852-B8F4721BD55E}" dt="2025-02-05T23:48:37.293" v="6256" actId="478"/>
          <ac:spMkLst>
            <pc:docMk/>
            <pc:sldMk cId="2901679652" sldId="2022"/>
            <ac:spMk id="8" creationId="{CF92C11E-2B82-6AC4-1F59-A48FAB8B0CCA}"/>
          </ac:spMkLst>
        </pc:spChg>
        <pc:spChg chg="add mod">
          <ac:chgData name="Attilio Zilli" userId="5ca73a1a-2bfc-4401-b058-16803eaf0614" providerId="ADAL" clId="{DFF823F8-B035-44D2-A852-B8F4721BD55E}" dt="2025-02-06T01:03:16.244" v="8513" actId="6549"/>
          <ac:spMkLst>
            <pc:docMk/>
            <pc:sldMk cId="2901679652" sldId="2022"/>
            <ac:spMk id="9" creationId="{D4C45EBA-4DF3-181B-4E8F-19E54F2E1B98}"/>
          </ac:spMkLst>
        </pc:spChg>
        <pc:spChg chg="add mod">
          <ac:chgData name="Attilio Zilli" userId="5ca73a1a-2bfc-4401-b058-16803eaf0614" providerId="ADAL" clId="{DFF823F8-B035-44D2-A852-B8F4721BD55E}" dt="2025-02-06T00:43:26.420" v="8328" actId="164"/>
          <ac:spMkLst>
            <pc:docMk/>
            <pc:sldMk cId="2901679652" sldId="2022"/>
            <ac:spMk id="13" creationId="{54CE575A-67FA-807E-55D7-D2EA93D9E753}"/>
          </ac:spMkLst>
        </pc:spChg>
        <pc:spChg chg="add mod">
          <ac:chgData name="Attilio Zilli" userId="5ca73a1a-2bfc-4401-b058-16803eaf0614" providerId="ADAL" clId="{DFF823F8-B035-44D2-A852-B8F4721BD55E}" dt="2025-02-06T00:43:26.420" v="8328" actId="164"/>
          <ac:spMkLst>
            <pc:docMk/>
            <pc:sldMk cId="2901679652" sldId="2022"/>
            <ac:spMk id="14" creationId="{D23FAA29-55BB-F7DC-7795-8730A6B7461C}"/>
          </ac:spMkLst>
        </pc:spChg>
        <pc:spChg chg="add mod">
          <ac:chgData name="Attilio Zilli" userId="5ca73a1a-2bfc-4401-b058-16803eaf0614" providerId="ADAL" clId="{DFF823F8-B035-44D2-A852-B8F4721BD55E}" dt="2025-02-06T00:43:26.420" v="8328" actId="164"/>
          <ac:spMkLst>
            <pc:docMk/>
            <pc:sldMk cId="2901679652" sldId="2022"/>
            <ac:spMk id="15" creationId="{27BD4E40-230F-E5CA-DF92-77EBC0114CC2}"/>
          </ac:spMkLst>
        </pc:spChg>
        <pc:spChg chg="add mod">
          <ac:chgData name="Attilio Zilli" userId="5ca73a1a-2bfc-4401-b058-16803eaf0614" providerId="ADAL" clId="{DFF823F8-B035-44D2-A852-B8F4721BD55E}" dt="2025-02-06T00:43:26.420" v="8328" actId="164"/>
          <ac:spMkLst>
            <pc:docMk/>
            <pc:sldMk cId="2901679652" sldId="2022"/>
            <ac:spMk id="16" creationId="{F45E96B4-1FFE-FCBC-386E-D8265467750A}"/>
          </ac:spMkLst>
        </pc:spChg>
        <pc:spChg chg="add mod">
          <ac:chgData name="Attilio Zilli" userId="5ca73a1a-2bfc-4401-b058-16803eaf0614" providerId="ADAL" clId="{DFF823F8-B035-44D2-A852-B8F4721BD55E}" dt="2025-02-05T23:53:12.172" v="6300" actId="1076"/>
          <ac:spMkLst>
            <pc:docMk/>
            <pc:sldMk cId="2901679652" sldId="2022"/>
            <ac:spMk id="26" creationId="{BB63696A-41A6-9947-EF8F-07FD484CA7EA}"/>
          </ac:spMkLst>
        </pc:spChg>
        <pc:spChg chg="add mod">
          <ac:chgData name="Attilio Zilli" userId="5ca73a1a-2bfc-4401-b058-16803eaf0614" providerId="ADAL" clId="{DFF823F8-B035-44D2-A852-B8F4721BD55E}" dt="2025-02-05T23:54:34.920" v="6389" actId="164"/>
          <ac:spMkLst>
            <pc:docMk/>
            <pc:sldMk cId="2901679652" sldId="2022"/>
            <ac:spMk id="27" creationId="{9F54DF33-143E-51E9-4196-17B7F8CD206A}"/>
          </ac:spMkLst>
        </pc:spChg>
        <pc:spChg chg="add mod">
          <ac:chgData name="Attilio Zilli" userId="5ca73a1a-2bfc-4401-b058-16803eaf0614" providerId="ADAL" clId="{DFF823F8-B035-44D2-A852-B8F4721BD55E}" dt="2025-02-05T23:54:34.920" v="6389" actId="164"/>
          <ac:spMkLst>
            <pc:docMk/>
            <pc:sldMk cId="2901679652" sldId="2022"/>
            <ac:spMk id="28" creationId="{F4119A8C-3B83-4CCF-50F4-25246758C7F6}"/>
          </ac:spMkLst>
        </pc:spChg>
        <pc:spChg chg="add mod">
          <ac:chgData name="Attilio Zilli" userId="5ca73a1a-2bfc-4401-b058-16803eaf0614" providerId="ADAL" clId="{DFF823F8-B035-44D2-A852-B8F4721BD55E}" dt="2025-02-05T23:57:52.314" v="6588" actId="1036"/>
          <ac:spMkLst>
            <pc:docMk/>
            <pc:sldMk cId="2901679652" sldId="2022"/>
            <ac:spMk id="30" creationId="{16DAA9F2-BFB5-7D68-0540-525DDA463EC6}"/>
          </ac:spMkLst>
        </pc:spChg>
        <pc:spChg chg="del mod topLvl">
          <ac:chgData name="Attilio Zilli" userId="5ca73a1a-2bfc-4401-b058-16803eaf0614" providerId="ADAL" clId="{DFF823F8-B035-44D2-A852-B8F4721BD55E}" dt="2025-02-05T23:56:20.407" v="6523" actId="478"/>
          <ac:spMkLst>
            <pc:docMk/>
            <pc:sldMk cId="2901679652" sldId="2022"/>
            <ac:spMk id="33" creationId="{7E25DC26-364A-C227-BE87-58E06B0E736D}"/>
          </ac:spMkLst>
        </pc:spChg>
        <pc:spChg chg="del mod topLvl">
          <ac:chgData name="Attilio Zilli" userId="5ca73a1a-2bfc-4401-b058-16803eaf0614" providerId="ADAL" clId="{DFF823F8-B035-44D2-A852-B8F4721BD55E}" dt="2025-02-05T23:56:57.093" v="6561" actId="478"/>
          <ac:spMkLst>
            <pc:docMk/>
            <pc:sldMk cId="2901679652" sldId="2022"/>
            <ac:spMk id="36" creationId="{C15CF27F-7F73-E5A4-0442-CDBD8035B874}"/>
          </ac:spMkLst>
        </pc:spChg>
        <pc:spChg chg="del mod topLvl">
          <ac:chgData name="Attilio Zilli" userId="5ca73a1a-2bfc-4401-b058-16803eaf0614" providerId="ADAL" clId="{DFF823F8-B035-44D2-A852-B8F4721BD55E}" dt="2025-02-05T23:56:57.093" v="6561" actId="478"/>
          <ac:spMkLst>
            <pc:docMk/>
            <pc:sldMk cId="2901679652" sldId="2022"/>
            <ac:spMk id="37" creationId="{43B7C8E5-1596-066A-D137-E3F6F6A594E2}"/>
          </ac:spMkLst>
        </pc:spChg>
        <pc:spChg chg="del mod topLvl">
          <ac:chgData name="Attilio Zilli" userId="5ca73a1a-2bfc-4401-b058-16803eaf0614" providerId="ADAL" clId="{DFF823F8-B035-44D2-A852-B8F4721BD55E}" dt="2025-02-05T23:56:57.093" v="6561" actId="478"/>
          <ac:spMkLst>
            <pc:docMk/>
            <pc:sldMk cId="2901679652" sldId="2022"/>
            <ac:spMk id="38" creationId="{CAEA642C-C708-CA4F-A1BA-43DD96DE6DBC}"/>
          </ac:spMkLst>
        </pc:spChg>
        <pc:spChg chg="del mod topLvl">
          <ac:chgData name="Attilio Zilli" userId="5ca73a1a-2bfc-4401-b058-16803eaf0614" providerId="ADAL" clId="{DFF823F8-B035-44D2-A852-B8F4721BD55E}" dt="2025-02-05T23:57:06.499" v="6564" actId="478"/>
          <ac:spMkLst>
            <pc:docMk/>
            <pc:sldMk cId="2901679652" sldId="2022"/>
            <ac:spMk id="41" creationId="{1E4D1327-93DA-D66C-4D94-A65A96E9FEDB}"/>
          </ac:spMkLst>
        </pc:spChg>
        <pc:spChg chg="mod topLvl">
          <ac:chgData name="Attilio Zilli" userId="5ca73a1a-2bfc-4401-b058-16803eaf0614" providerId="ADAL" clId="{DFF823F8-B035-44D2-A852-B8F4721BD55E}" dt="2025-02-05T23:58:47.939" v="6696" actId="1038"/>
          <ac:spMkLst>
            <pc:docMk/>
            <pc:sldMk cId="2901679652" sldId="2022"/>
            <ac:spMk id="44" creationId="{BDE3A6E3-2365-6B48-2134-348C91FF0913}"/>
          </ac:spMkLst>
        </pc:spChg>
        <pc:spChg chg="mod topLvl">
          <ac:chgData name="Attilio Zilli" userId="5ca73a1a-2bfc-4401-b058-16803eaf0614" providerId="ADAL" clId="{DFF823F8-B035-44D2-A852-B8F4721BD55E}" dt="2025-02-05T23:58:42.660" v="6685" actId="1037"/>
          <ac:spMkLst>
            <pc:docMk/>
            <pc:sldMk cId="2901679652" sldId="2022"/>
            <ac:spMk id="45" creationId="{91FDF145-3326-3C84-CA33-AD8620397AD5}"/>
          </ac:spMkLst>
        </pc:spChg>
        <pc:spChg chg="mod topLvl">
          <ac:chgData name="Attilio Zilli" userId="5ca73a1a-2bfc-4401-b058-16803eaf0614" providerId="ADAL" clId="{DFF823F8-B035-44D2-A852-B8F4721BD55E}" dt="2025-02-05T23:58:51.796" v="6699" actId="1038"/>
          <ac:spMkLst>
            <pc:docMk/>
            <pc:sldMk cId="2901679652" sldId="2022"/>
            <ac:spMk id="46" creationId="{C95EC213-4D72-74CA-28B3-D0F9D8FACEAC}"/>
          </ac:spMkLst>
        </pc:spChg>
        <pc:grpChg chg="add mod">
          <ac:chgData name="Attilio Zilli" userId="5ca73a1a-2bfc-4401-b058-16803eaf0614" providerId="ADAL" clId="{DFF823F8-B035-44D2-A852-B8F4721BD55E}" dt="2025-02-05T23:59:04.338" v="6714" actId="1035"/>
          <ac:grpSpMkLst>
            <pc:docMk/>
            <pc:sldMk cId="2901679652" sldId="2022"/>
            <ac:grpSpMk id="25" creationId="{E65B140E-75FE-9F00-0C42-03AF74DF84C6}"/>
          </ac:grpSpMkLst>
        </pc:grpChg>
        <pc:grpChg chg="add mod">
          <ac:chgData name="Attilio Zilli" userId="5ca73a1a-2bfc-4401-b058-16803eaf0614" providerId="ADAL" clId="{DFF823F8-B035-44D2-A852-B8F4721BD55E}" dt="2025-02-05T23:58:56.580" v="6709" actId="1035"/>
          <ac:grpSpMkLst>
            <pc:docMk/>
            <pc:sldMk cId="2901679652" sldId="2022"/>
            <ac:grpSpMk id="29" creationId="{FC6E1C98-EF77-CC09-791B-1F51351BEF97}"/>
          </ac:grpSpMkLst>
        </pc:grpChg>
        <pc:grpChg chg="add del mod">
          <ac:chgData name="Attilio Zilli" userId="5ca73a1a-2bfc-4401-b058-16803eaf0614" providerId="ADAL" clId="{DFF823F8-B035-44D2-A852-B8F4721BD55E}" dt="2025-02-05T23:56:20.407" v="6523" actId="478"/>
          <ac:grpSpMkLst>
            <pc:docMk/>
            <pc:sldMk cId="2901679652" sldId="2022"/>
            <ac:grpSpMk id="31" creationId="{FC262175-83D8-EB7D-2BD9-D97470887ECE}"/>
          </ac:grpSpMkLst>
        </pc:grpChg>
        <pc:grpChg chg="del mod topLvl">
          <ac:chgData name="Attilio Zilli" userId="5ca73a1a-2bfc-4401-b058-16803eaf0614" providerId="ADAL" clId="{DFF823F8-B035-44D2-A852-B8F4721BD55E}" dt="2025-02-05T23:56:53.932" v="6560" actId="165"/>
          <ac:grpSpMkLst>
            <pc:docMk/>
            <pc:sldMk cId="2901679652" sldId="2022"/>
            <ac:grpSpMk id="32" creationId="{13C8B736-BB4C-325F-7281-BAFE76A78DE8}"/>
          </ac:grpSpMkLst>
        </pc:grpChg>
        <pc:grpChg chg="add del mod">
          <ac:chgData name="Attilio Zilli" userId="5ca73a1a-2bfc-4401-b058-16803eaf0614" providerId="ADAL" clId="{DFF823F8-B035-44D2-A852-B8F4721BD55E}" dt="2025-02-05T23:56:59.408" v="6563" actId="165"/>
          <ac:grpSpMkLst>
            <pc:docMk/>
            <pc:sldMk cId="2901679652" sldId="2022"/>
            <ac:grpSpMk id="39" creationId="{E48982EB-A0EF-B45F-C5E3-8455126D2B3E}"/>
          </ac:grpSpMkLst>
        </pc:grpChg>
        <pc:grpChg chg="del mod topLvl">
          <ac:chgData name="Attilio Zilli" userId="5ca73a1a-2bfc-4401-b058-16803eaf0614" providerId="ADAL" clId="{DFF823F8-B035-44D2-A852-B8F4721BD55E}" dt="2025-02-05T23:57:11.334" v="6566" actId="165"/>
          <ac:grpSpMkLst>
            <pc:docMk/>
            <pc:sldMk cId="2901679652" sldId="2022"/>
            <ac:grpSpMk id="40" creationId="{3034871B-24D0-9AA9-D82A-02D240FB50DE}"/>
          </ac:grpSpMkLst>
        </pc:grpChg>
        <pc:grpChg chg="add mod">
          <ac:chgData name="Attilio Zilli" userId="5ca73a1a-2bfc-4401-b058-16803eaf0614" providerId="ADAL" clId="{DFF823F8-B035-44D2-A852-B8F4721BD55E}" dt="2025-02-06T00:43:26.420" v="8328" actId="164"/>
          <ac:grpSpMkLst>
            <pc:docMk/>
            <pc:sldMk cId="2901679652" sldId="2022"/>
            <ac:grpSpMk id="47" creationId="{989B4632-07E7-2EFA-5937-7739BB529807}"/>
          </ac:grpSpMkLst>
        </pc:grpChg>
        <pc:picChg chg="del">
          <ac:chgData name="Attilio Zilli" userId="5ca73a1a-2bfc-4401-b058-16803eaf0614" providerId="ADAL" clId="{DFF823F8-B035-44D2-A852-B8F4721BD55E}" dt="2025-02-05T23:42:21.950" v="5609" actId="478"/>
          <ac:picMkLst>
            <pc:docMk/>
            <pc:sldMk cId="2901679652" sldId="2022"/>
            <ac:picMk id="3" creationId="{A6BEF2D7-0995-8708-1544-EBAFBB2F463E}"/>
          </ac:picMkLst>
        </pc:picChg>
        <pc:picChg chg="add mod">
          <ac:chgData name="Attilio Zilli" userId="5ca73a1a-2bfc-4401-b058-16803eaf0614" providerId="ADAL" clId="{DFF823F8-B035-44D2-A852-B8F4721BD55E}" dt="2025-02-05T23:42:23.369" v="5610"/>
          <ac:picMkLst>
            <pc:docMk/>
            <pc:sldMk cId="2901679652" sldId="2022"/>
            <ac:picMk id="4" creationId="{A19AEF7C-D8BF-E4CF-F9CC-86A20A3A1334}"/>
          </ac:picMkLst>
        </pc:picChg>
        <pc:picChg chg="add mod">
          <ac:chgData name="Attilio Zilli" userId="5ca73a1a-2bfc-4401-b058-16803eaf0614" providerId="ADAL" clId="{DFF823F8-B035-44D2-A852-B8F4721BD55E}" dt="2025-02-05T23:42:23.369" v="5610"/>
          <ac:picMkLst>
            <pc:docMk/>
            <pc:sldMk cId="2901679652" sldId="2022"/>
            <ac:picMk id="5" creationId="{02AA75BC-F8B5-8370-537C-EEC51F7A63B9}"/>
          </ac:picMkLst>
        </pc:picChg>
        <pc:picChg chg="add mod">
          <ac:chgData name="Attilio Zilli" userId="5ca73a1a-2bfc-4401-b058-16803eaf0614" providerId="ADAL" clId="{DFF823F8-B035-44D2-A852-B8F4721BD55E}" dt="2025-02-05T23:42:23.369" v="5610"/>
          <ac:picMkLst>
            <pc:docMk/>
            <pc:sldMk cId="2901679652" sldId="2022"/>
            <ac:picMk id="6" creationId="{7397CE34-ABE4-E4FC-2228-FA26C4D4C6F2}"/>
          </ac:picMkLst>
        </pc:picChg>
        <pc:picChg chg="mod">
          <ac:chgData name="Attilio Zilli" userId="5ca73a1a-2bfc-4401-b058-16803eaf0614" providerId="ADAL" clId="{DFF823F8-B035-44D2-A852-B8F4721BD55E}" dt="2025-02-05T23:59:04.338" v="6714" actId="1035"/>
          <ac:picMkLst>
            <pc:docMk/>
            <pc:sldMk cId="2901679652" sldId="2022"/>
            <ac:picMk id="7" creationId="{BC5E1D07-1D62-2A8F-6FA2-B37275076C43}"/>
          </ac:picMkLst>
        </pc:picChg>
        <pc:picChg chg="add del mod">
          <ac:chgData name="Attilio Zilli" userId="5ca73a1a-2bfc-4401-b058-16803eaf0614" providerId="ADAL" clId="{DFF823F8-B035-44D2-A852-B8F4721BD55E}" dt="2025-02-05T23:46:55.590" v="5916" actId="478"/>
          <ac:picMkLst>
            <pc:docMk/>
            <pc:sldMk cId="2901679652" sldId="2022"/>
            <ac:picMk id="10" creationId="{6AC750B1-7BBD-8860-1392-0E93D34A3F40}"/>
          </ac:picMkLst>
        </pc:picChg>
        <pc:picChg chg="add mod">
          <ac:chgData name="Attilio Zilli" userId="5ca73a1a-2bfc-4401-b058-16803eaf0614" providerId="ADAL" clId="{DFF823F8-B035-44D2-A852-B8F4721BD55E}" dt="2025-02-06T00:43:26.420" v="8328" actId="164"/>
          <ac:picMkLst>
            <pc:docMk/>
            <pc:sldMk cId="2901679652" sldId="2022"/>
            <ac:picMk id="11" creationId="{B19B1201-6EB0-6ADC-77B5-FDC5C5F5F282}"/>
          </ac:picMkLst>
        </pc:picChg>
        <pc:picChg chg="add mod">
          <ac:chgData name="Attilio Zilli" userId="5ca73a1a-2bfc-4401-b058-16803eaf0614" providerId="ADAL" clId="{DFF823F8-B035-44D2-A852-B8F4721BD55E}" dt="2025-02-06T00:43:26.420" v="8328" actId="164"/>
          <ac:picMkLst>
            <pc:docMk/>
            <pc:sldMk cId="2901679652" sldId="2022"/>
            <ac:picMk id="12" creationId="{4D04B00E-24D7-035C-BDD2-095ECE42A8A3}"/>
          </ac:picMkLst>
        </pc:picChg>
        <pc:picChg chg="del">
          <ac:chgData name="Attilio Zilli" userId="5ca73a1a-2bfc-4401-b058-16803eaf0614" providerId="ADAL" clId="{DFF823F8-B035-44D2-A852-B8F4721BD55E}" dt="2025-02-05T23:48:40.504" v="6257" actId="478"/>
          <ac:picMkLst>
            <pc:docMk/>
            <pc:sldMk cId="2901679652" sldId="2022"/>
            <ac:picMk id="17" creationId="{92269F3A-638B-2374-47E8-39650E968E5D}"/>
          </ac:picMkLst>
        </pc:picChg>
        <pc:picChg chg="add del mod modCrop">
          <ac:chgData name="Attilio Zilli" userId="5ca73a1a-2bfc-4401-b058-16803eaf0614" providerId="ADAL" clId="{DFF823F8-B035-44D2-A852-B8F4721BD55E}" dt="2025-02-05T23:51:56.688" v="6284" actId="478"/>
          <ac:picMkLst>
            <pc:docMk/>
            <pc:sldMk cId="2901679652" sldId="2022"/>
            <ac:picMk id="18" creationId="{964FAD8A-7457-5227-A9B0-F5FA23576842}"/>
          </ac:picMkLst>
        </pc:picChg>
        <pc:picChg chg="del">
          <ac:chgData name="Attilio Zilli" userId="5ca73a1a-2bfc-4401-b058-16803eaf0614" providerId="ADAL" clId="{DFF823F8-B035-44D2-A852-B8F4721BD55E}" dt="2025-02-05T23:48:42.885" v="6258" actId="478"/>
          <ac:picMkLst>
            <pc:docMk/>
            <pc:sldMk cId="2901679652" sldId="2022"/>
            <ac:picMk id="19" creationId="{97B39EBD-73CF-3321-8500-C309CF081768}"/>
          </ac:picMkLst>
        </pc:picChg>
        <pc:picChg chg="mod">
          <ac:chgData name="Attilio Zilli" userId="5ca73a1a-2bfc-4401-b058-16803eaf0614" providerId="ADAL" clId="{DFF823F8-B035-44D2-A852-B8F4721BD55E}" dt="2025-02-06T00:43:26.420" v="8328" actId="164"/>
          <ac:picMkLst>
            <pc:docMk/>
            <pc:sldMk cId="2901679652" sldId="2022"/>
            <ac:picMk id="20" creationId="{B62EBFA6-53F2-610F-408F-ACDD87E26418}"/>
          </ac:picMkLst>
        </pc:picChg>
        <pc:picChg chg="mod">
          <ac:chgData name="Attilio Zilli" userId="5ca73a1a-2bfc-4401-b058-16803eaf0614" providerId="ADAL" clId="{DFF823F8-B035-44D2-A852-B8F4721BD55E}" dt="2025-02-06T00:43:26.420" v="8328" actId="164"/>
          <ac:picMkLst>
            <pc:docMk/>
            <pc:sldMk cId="2901679652" sldId="2022"/>
            <ac:picMk id="21" creationId="{BCDA0723-CD5A-DFE4-6840-7480C3143A1D}"/>
          </ac:picMkLst>
        </pc:picChg>
        <pc:picChg chg="add mod">
          <ac:chgData name="Attilio Zilli" userId="5ca73a1a-2bfc-4401-b058-16803eaf0614" providerId="ADAL" clId="{DFF823F8-B035-44D2-A852-B8F4721BD55E}" dt="2025-02-05T23:51:56.932" v="6285"/>
          <ac:picMkLst>
            <pc:docMk/>
            <pc:sldMk cId="2901679652" sldId="2022"/>
            <ac:picMk id="22" creationId="{39BED7AD-0993-F91B-4740-CB5E2EE35381}"/>
          </ac:picMkLst>
        </pc:picChg>
        <pc:picChg chg="add mod modCrop">
          <ac:chgData name="Attilio Zilli" userId="5ca73a1a-2bfc-4401-b058-16803eaf0614" providerId="ADAL" clId="{DFF823F8-B035-44D2-A852-B8F4721BD55E}" dt="2025-02-05T23:52:25.031" v="6288" actId="164"/>
          <ac:picMkLst>
            <pc:docMk/>
            <pc:sldMk cId="2901679652" sldId="2022"/>
            <ac:picMk id="23" creationId="{AF6FDE15-A443-7A6B-8032-9820317B3DFF}"/>
          </ac:picMkLst>
        </pc:picChg>
        <pc:picChg chg="add mod">
          <ac:chgData name="Attilio Zilli" userId="5ca73a1a-2bfc-4401-b058-16803eaf0614" providerId="ADAL" clId="{DFF823F8-B035-44D2-A852-B8F4721BD55E}" dt="2025-02-05T23:52:25.031" v="6288" actId="164"/>
          <ac:picMkLst>
            <pc:docMk/>
            <pc:sldMk cId="2901679652" sldId="2022"/>
            <ac:picMk id="24" creationId="{CF5E18D9-749D-4B67-F2CB-30BDB810130E}"/>
          </ac:picMkLst>
        </pc:picChg>
        <pc:picChg chg="del mod topLvl">
          <ac:chgData name="Attilio Zilli" userId="5ca73a1a-2bfc-4401-b058-16803eaf0614" providerId="ADAL" clId="{DFF823F8-B035-44D2-A852-B8F4721BD55E}" dt="2025-02-05T23:56:57.093" v="6561" actId="478"/>
          <ac:picMkLst>
            <pc:docMk/>
            <pc:sldMk cId="2901679652" sldId="2022"/>
            <ac:picMk id="34" creationId="{F9937A9A-6874-F700-0171-72DFE516F00E}"/>
          </ac:picMkLst>
        </pc:picChg>
        <pc:picChg chg="del mod topLvl">
          <ac:chgData name="Attilio Zilli" userId="5ca73a1a-2bfc-4401-b058-16803eaf0614" providerId="ADAL" clId="{DFF823F8-B035-44D2-A852-B8F4721BD55E}" dt="2025-02-05T23:56:57.093" v="6561" actId="478"/>
          <ac:picMkLst>
            <pc:docMk/>
            <pc:sldMk cId="2901679652" sldId="2022"/>
            <ac:picMk id="35" creationId="{3F03C2E9-7F71-9700-93BF-5F5796F49AFD}"/>
          </ac:picMkLst>
        </pc:picChg>
        <pc:picChg chg="mod topLvl">
          <ac:chgData name="Attilio Zilli" userId="5ca73a1a-2bfc-4401-b058-16803eaf0614" providerId="ADAL" clId="{DFF823F8-B035-44D2-A852-B8F4721BD55E}" dt="2025-02-05T23:57:52.314" v="6588" actId="1036"/>
          <ac:picMkLst>
            <pc:docMk/>
            <pc:sldMk cId="2901679652" sldId="2022"/>
            <ac:picMk id="42" creationId="{14AD416F-A4AE-447E-C9BB-67B730AEEFFA}"/>
          </ac:picMkLst>
        </pc:picChg>
        <pc:picChg chg="mod topLvl">
          <ac:chgData name="Attilio Zilli" userId="5ca73a1a-2bfc-4401-b058-16803eaf0614" providerId="ADAL" clId="{DFF823F8-B035-44D2-A852-B8F4721BD55E}" dt="2025-02-05T23:58:00.334" v="6609" actId="1038"/>
          <ac:picMkLst>
            <pc:docMk/>
            <pc:sldMk cId="2901679652" sldId="2022"/>
            <ac:picMk id="43" creationId="{91891104-592E-E1C9-F766-5BB62D0A4401}"/>
          </ac:picMkLst>
        </pc:picChg>
      </pc:sldChg>
      <pc:sldChg chg="addSp delSp modSp mod ord delAnim modAnim">
        <pc:chgData name="Attilio Zilli" userId="5ca73a1a-2bfc-4401-b058-16803eaf0614" providerId="ADAL" clId="{DFF823F8-B035-44D2-A852-B8F4721BD55E}" dt="2025-02-06T01:09:39.717" v="8627"/>
        <pc:sldMkLst>
          <pc:docMk/>
          <pc:sldMk cId="2082472971" sldId="2023"/>
        </pc:sldMkLst>
        <pc:spChg chg="mod topLvl">
          <ac:chgData name="Attilio Zilli" userId="5ca73a1a-2bfc-4401-b058-16803eaf0614" providerId="ADAL" clId="{DFF823F8-B035-44D2-A852-B8F4721BD55E}" dt="2025-02-06T01:07:51.379" v="8572" actId="164"/>
          <ac:spMkLst>
            <pc:docMk/>
            <pc:sldMk cId="2082472971" sldId="2023"/>
            <ac:spMk id="4" creationId="{C0B944E6-8D0E-E3AC-062D-DD5C423D8927}"/>
          </ac:spMkLst>
        </pc:spChg>
        <pc:spChg chg="mod">
          <ac:chgData name="Attilio Zilli" userId="5ca73a1a-2bfc-4401-b058-16803eaf0614" providerId="ADAL" clId="{DFF823F8-B035-44D2-A852-B8F4721BD55E}" dt="2025-02-06T01:09:18.237" v="8605" actId="20577"/>
          <ac:spMkLst>
            <pc:docMk/>
            <pc:sldMk cId="2082472971" sldId="2023"/>
            <ac:spMk id="6" creationId="{44C47459-6198-4301-74F6-517F4159CB3C}"/>
          </ac:spMkLst>
        </pc:spChg>
        <pc:spChg chg="add mod">
          <ac:chgData name="Attilio Zilli" userId="5ca73a1a-2bfc-4401-b058-16803eaf0614" providerId="ADAL" clId="{DFF823F8-B035-44D2-A852-B8F4721BD55E}" dt="2025-02-06T01:08:20.196" v="8597" actId="1038"/>
          <ac:spMkLst>
            <pc:docMk/>
            <pc:sldMk cId="2082472971" sldId="2023"/>
            <ac:spMk id="8" creationId="{0CF27928-3DF2-2E03-9A00-CB9ADE16DCA3}"/>
          </ac:spMkLst>
        </pc:spChg>
        <pc:spChg chg="mod">
          <ac:chgData name="Attilio Zilli" userId="5ca73a1a-2bfc-4401-b058-16803eaf0614" providerId="ADAL" clId="{DFF823F8-B035-44D2-A852-B8F4721BD55E}" dt="2025-02-06T01:09:36.898" v="8626" actId="1036"/>
          <ac:spMkLst>
            <pc:docMk/>
            <pc:sldMk cId="2082472971" sldId="2023"/>
            <ac:spMk id="9" creationId="{591C8D10-1887-BE08-F379-99105C312004}"/>
          </ac:spMkLst>
        </pc:spChg>
        <pc:spChg chg="add del mod">
          <ac:chgData name="Attilio Zilli" userId="5ca73a1a-2bfc-4401-b058-16803eaf0614" providerId="ADAL" clId="{DFF823F8-B035-44D2-A852-B8F4721BD55E}" dt="2025-02-05T21:52:22.224" v="2365" actId="478"/>
          <ac:spMkLst>
            <pc:docMk/>
            <pc:sldMk cId="2082472971" sldId="2023"/>
            <ac:spMk id="13" creationId="{CCFEDE89-13EE-C773-0B70-12EBD5BE6DA3}"/>
          </ac:spMkLst>
        </pc:spChg>
        <pc:spChg chg="add mod">
          <ac:chgData name="Attilio Zilli" userId="5ca73a1a-2bfc-4401-b058-16803eaf0614" providerId="ADAL" clId="{DFF823F8-B035-44D2-A852-B8F4721BD55E}" dt="2025-02-05T21:58:24.733" v="2623" actId="1035"/>
          <ac:spMkLst>
            <pc:docMk/>
            <pc:sldMk cId="2082472971" sldId="2023"/>
            <ac:spMk id="14" creationId="{816B053B-6002-9D93-B736-3661DA7C2745}"/>
          </ac:spMkLst>
        </pc:spChg>
        <pc:spChg chg="add del mod">
          <ac:chgData name="Attilio Zilli" userId="5ca73a1a-2bfc-4401-b058-16803eaf0614" providerId="ADAL" clId="{DFF823F8-B035-44D2-A852-B8F4721BD55E}" dt="2025-02-05T21:56:44.691" v="2576" actId="21"/>
          <ac:spMkLst>
            <pc:docMk/>
            <pc:sldMk cId="2082472971" sldId="2023"/>
            <ac:spMk id="17" creationId="{673E425E-4DC2-D946-8677-ADB3B8EEC153}"/>
          </ac:spMkLst>
        </pc:spChg>
        <pc:spChg chg="mod">
          <ac:chgData name="Attilio Zilli" userId="5ca73a1a-2bfc-4401-b058-16803eaf0614" providerId="ADAL" clId="{DFF823F8-B035-44D2-A852-B8F4721BD55E}" dt="2025-02-05T21:21:13.343" v="1674" actId="164"/>
          <ac:spMkLst>
            <pc:docMk/>
            <pc:sldMk cId="2082472971" sldId="2023"/>
            <ac:spMk id="49" creationId="{C6648614-04F3-B3C8-24D6-2C9673260396}"/>
          </ac:spMkLst>
        </pc:spChg>
        <pc:spChg chg="mod topLvl">
          <ac:chgData name="Attilio Zilli" userId="5ca73a1a-2bfc-4401-b058-16803eaf0614" providerId="ADAL" clId="{DFF823F8-B035-44D2-A852-B8F4721BD55E}" dt="2025-02-05T21:21:13.343" v="1674" actId="164"/>
          <ac:spMkLst>
            <pc:docMk/>
            <pc:sldMk cId="2082472971" sldId="2023"/>
            <ac:spMk id="51" creationId="{D9850E30-0460-646C-ABED-E980E73A9CC1}"/>
          </ac:spMkLst>
        </pc:spChg>
        <pc:spChg chg="mod topLvl">
          <ac:chgData name="Attilio Zilli" userId="5ca73a1a-2bfc-4401-b058-16803eaf0614" providerId="ADAL" clId="{DFF823F8-B035-44D2-A852-B8F4721BD55E}" dt="2025-02-05T21:21:13.343" v="1674" actId="164"/>
          <ac:spMkLst>
            <pc:docMk/>
            <pc:sldMk cId="2082472971" sldId="2023"/>
            <ac:spMk id="53" creationId="{BF5812BC-22C6-AAF0-0857-FD41DCBFE7EC}"/>
          </ac:spMkLst>
        </pc:spChg>
        <pc:spChg chg="mod topLvl">
          <ac:chgData name="Attilio Zilli" userId="5ca73a1a-2bfc-4401-b058-16803eaf0614" providerId="ADAL" clId="{DFF823F8-B035-44D2-A852-B8F4721BD55E}" dt="2025-02-05T21:21:13.343" v="1674" actId="164"/>
          <ac:spMkLst>
            <pc:docMk/>
            <pc:sldMk cId="2082472971" sldId="2023"/>
            <ac:spMk id="55" creationId="{2BF66253-48C0-A946-50AA-AD039D6F15A7}"/>
          </ac:spMkLst>
        </pc:spChg>
        <pc:spChg chg="mod topLvl">
          <ac:chgData name="Attilio Zilli" userId="5ca73a1a-2bfc-4401-b058-16803eaf0614" providerId="ADAL" clId="{DFF823F8-B035-44D2-A852-B8F4721BD55E}" dt="2025-02-05T21:21:13.343" v="1674" actId="164"/>
          <ac:spMkLst>
            <pc:docMk/>
            <pc:sldMk cId="2082472971" sldId="2023"/>
            <ac:spMk id="56" creationId="{1808409F-2ED5-874E-0427-7BFAD49BA6E2}"/>
          </ac:spMkLst>
        </pc:spChg>
        <pc:spChg chg="mod topLvl">
          <ac:chgData name="Attilio Zilli" userId="5ca73a1a-2bfc-4401-b058-16803eaf0614" providerId="ADAL" clId="{DFF823F8-B035-44D2-A852-B8F4721BD55E}" dt="2025-02-05T21:21:13.343" v="1674" actId="164"/>
          <ac:spMkLst>
            <pc:docMk/>
            <pc:sldMk cId="2082472971" sldId="2023"/>
            <ac:spMk id="59" creationId="{EBD7440D-344C-5A13-BD12-69C6CE3B338C}"/>
          </ac:spMkLst>
        </pc:spChg>
        <pc:spChg chg="mod">
          <ac:chgData name="Attilio Zilli" userId="5ca73a1a-2bfc-4401-b058-16803eaf0614" providerId="ADAL" clId="{DFF823F8-B035-44D2-A852-B8F4721BD55E}" dt="2025-02-05T21:46:18.246" v="2062" actId="20577"/>
          <ac:spMkLst>
            <pc:docMk/>
            <pc:sldMk cId="2082472971" sldId="2023"/>
            <ac:spMk id="130" creationId="{45FFB8E5-77AA-4947-948C-147E03CA6E72}"/>
          </ac:spMkLst>
        </pc:spChg>
        <pc:spChg chg="mod topLvl">
          <ac:chgData name="Attilio Zilli" userId="5ca73a1a-2bfc-4401-b058-16803eaf0614" providerId="ADAL" clId="{DFF823F8-B035-44D2-A852-B8F4721BD55E}" dt="2025-02-05T21:21:13.343" v="1674" actId="164"/>
          <ac:spMkLst>
            <pc:docMk/>
            <pc:sldMk cId="2082472971" sldId="2023"/>
            <ac:spMk id="133" creationId="{795FC214-5EBD-5E91-4AFC-E5DBD7B34BC3}"/>
          </ac:spMkLst>
        </pc:spChg>
        <pc:spChg chg="mod topLvl">
          <ac:chgData name="Attilio Zilli" userId="5ca73a1a-2bfc-4401-b058-16803eaf0614" providerId="ADAL" clId="{DFF823F8-B035-44D2-A852-B8F4721BD55E}" dt="2025-02-05T21:21:13.343" v="1674" actId="164"/>
          <ac:spMkLst>
            <pc:docMk/>
            <pc:sldMk cId="2082472971" sldId="2023"/>
            <ac:spMk id="134" creationId="{EAC6E789-FC62-71E7-1F98-D929A10EFFA9}"/>
          </ac:spMkLst>
        </pc:spChg>
        <pc:spChg chg="mod topLvl">
          <ac:chgData name="Attilio Zilli" userId="5ca73a1a-2bfc-4401-b058-16803eaf0614" providerId="ADAL" clId="{DFF823F8-B035-44D2-A852-B8F4721BD55E}" dt="2025-02-05T21:21:13.343" v="1674" actId="164"/>
          <ac:spMkLst>
            <pc:docMk/>
            <pc:sldMk cId="2082472971" sldId="2023"/>
            <ac:spMk id="135" creationId="{956A1299-B8D1-470D-5592-50DCAF231DA2}"/>
          </ac:spMkLst>
        </pc:spChg>
        <pc:spChg chg="mod topLvl">
          <ac:chgData name="Attilio Zilli" userId="5ca73a1a-2bfc-4401-b058-16803eaf0614" providerId="ADAL" clId="{DFF823F8-B035-44D2-A852-B8F4721BD55E}" dt="2025-02-05T21:21:13.343" v="1674" actId="164"/>
          <ac:spMkLst>
            <pc:docMk/>
            <pc:sldMk cId="2082472971" sldId="2023"/>
            <ac:spMk id="136" creationId="{CECF3CF3-FF28-A5F3-2654-733DD134827C}"/>
          </ac:spMkLst>
        </pc:spChg>
        <pc:spChg chg="mod topLvl">
          <ac:chgData name="Attilio Zilli" userId="5ca73a1a-2bfc-4401-b058-16803eaf0614" providerId="ADAL" clId="{DFF823F8-B035-44D2-A852-B8F4721BD55E}" dt="2025-02-05T21:41:59.431" v="1961" actId="12789"/>
          <ac:spMkLst>
            <pc:docMk/>
            <pc:sldMk cId="2082472971" sldId="2023"/>
            <ac:spMk id="138" creationId="{0333A570-358A-2F63-AE41-311786576B91}"/>
          </ac:spMkLst>
        </pc:spChg>
        <pc:spChg chg="mod">
          <ac:chgData name="Attilio Zilli" userId="5ca73a1a-2bfc-4401-b058-16803eaf0614" providerId="ADAL" clId="{DFF823F8-B035-44D2-A852-B8F4721BD55E}" dt="2025-02-06T01:08:07.340" v="8577" actId="164"/>
          <ac:spMkLst>
            <pc:docMk/>
            <pc:sldMk cId="2082472971" sldId="2023"/>
            <ac:spMk id="139" creationId="{CC7BBA16-BDDF-C88B-9FEF-A37D33831B9C}"/>
          </ac:spMkLst>
        </pc:spChg>
        <pc:spChg chg="mod topLvl">
          <ac:chgData name="Attilio Zilli" userId="5ca73a1a-2bfc-4401-b058-16803eaf0614" providerId="ADAL" clId="{DFF823F8-B035-44D2-A852-B8F4721BD55E}" dt="2025-02-05T21:21:09.708" v="1673" actId="164"/>
          <ac:spMkLst>
            <pc:docMk/>
            <pc:sldMk cId="2082472971" sldId="2023"/>
            <ac:spMk id="142" creationId="{3D27E164-1A39-4A66-98D1-6A9D56D6B0BE}"/>
          </ac:spMkLst>
        </pc:spChg>
        <pc:spChg chg="mod topLvl">
          <ac:chgData name="Attilio Zilli" userId="5ca73a1a-2bfc-4401-b058-16803eaf0614" providerId="ADAL" clId="{DFF823F8-B035-44D2-A852-B8F4721BD55E}" dt="2025-02-05T21:21:09.708" v="1673" actId="164"/>
          <ac:spMkLst>
            <pc:docMk/>
            <pc:sldMk cId="2082472971" sldId="2023"/>
            <ac:spMk id="143" creationId="{A1FF786E-4C3B-70C2-EEB4-7353576FDFF3}"/>
          </ac:spMkLst>
        </pc:spChg>
        <pc:spChg chg="mod topLvl">
          <ac:chgData name="Attilio Zilli" userId="5ca73a1a-2bfc-4401-b058-16803eaf0614" providerId="ADAL" clId="{DFF823F8-B035-44D2-A852-B8F4721BD55E}" dt="2025-02-05T21:21:09.708" v="1673" actId="164"/>
          <ac:spMkLst>
            <pc:docMk/>
            <pc:sldMk cId="2082472971" sldId="2023"/>
            <ac:spMk id="144" creationId="{B812EC4E-891B-DFCA-656D-C30C131095BB}"/>
          </ac:spMkLst>
        </pc:spChg>
        <pc:spChg chg="mod topLvl">
          <ac:chgData name="Attilio Zilli" userId="5ca73a1a-2bfc-4401-b058-16803eaf0614" providerId="ADAL" clId="{DFF823F8-B035-44D2-A852-B8F4721BD55E}" dt="2025-02-05T21:21:09.708" v="1673" actId="164"/>
          <ac:spMkLst>
            <pc:docMk/>
            <pc:sldMk cId="2082472971" sldId="2023"/>
            <ac:spMk id="145" creationId="{79FBD3CB-5861-2292-F256-ECD8CB64BE5A}"/>
          </ac:spMkLst>
        </pc:spChg>
        <pc:spChg chg="mod topLvl">
          <ac:chgData name="Attilio Zilli" userId="5ca73a1a-2bfc-4401-b058-16803eaf0614" providerId="ADAL" clId="{DFF823F8-B035-44D2-A852-B8F4721BD55E}" dt="2025-02-05T21:21:09.708" v="1673" actId="164"/>
          <ac:spMkLst>
            <pc:docMk/>
            <pc:sldMk cId="2082472971" sldId="2023"/>
            <ac:spMk id="146" creationId="{B6FAEDD6-3869-BE74-13A7-B76B6E8A2346}"/>
          </ac:spMkLst>
        </pc:spChg>
        <pc:spChg chg="mod topLvl">
          <ac:chgData name="Attilio Zilli" userId="5ca73a1a-2bfc-4401-b058-16803eaf0614" providerId="ADAL" clId="{DFF823F8-B035-44D2-A852-B8F4721BD55E}" dt="2025-02-05T21:21:09.708" v="1673" actId="164"/>
          <ac:spMkLst>
            <pc:docMk/>
            <pc:sldMk cId="2082472971" sldId="2023"/>
            <ac:spMk id="148" creationId="{9AC6BC30-61AF-B45F-ED63-3A19E9B6FA23}"/>
          </ac:spMkLst>
        </pc:spChg>
        <pc:spChg chg="mod topLvl">
          <ac:chgData name="Attilio Zilli" userId="5ca73a1a-2bfc-4401-b058-16803eaf0614" providerId="ADAL" clId="{DFF823F8-B035-44D2-A852-B8F4721BD55E}" dt="2025-02-05T21:21:09.708" v="1673" actId="164"/>
          <ac:spMkLst>
            <pc:docMk/>
            <pc:sldMk cId="2082472971" sldId="2023"/>
            <ac:spMk id="150" creationId="{AAEFC6D6-37F1-DAD0-F686-18DF84754716}"/>
          </ac:spMkLst>
        </pc:spChg>
        <pc:spChg chg="mod topLvl">
          <ac:chgData name="Attilio Zilli" userId="5ca73a1a-2bfc-4401-b058-16803eaf0614" providerId="ADAL" clId="{DFF823F8-B035-44D2-A852-B8F4721BD55E}" dt="2025-02-05T21:21:09.708" v="1673" actId="164"/>
          <ac:spMkLst>
            <pc:docMk/>
            <pc:sldMk cId="2082472971" sldId="2023"/>
            <ac:spMk id="153" creationId="{2B89018B-1CBD-7491-545C-CB2D9745D280}"/>
          </ac:spMkLst>
        </pc:spChg>
        <pc:spChg chg="mod topLvl">
          <ac:chgData name="Attilio Zilli" userId="5ca73a1a-2bfc-4401-b058-16803eaf0614" providerId="ADAL" clId="{DFF823F8-B035-44D2-A852-B8F4721BD55E}" dt="2025-02-05T21:21:09.708" v="1673" actId="164"/>
          <ac:spMkLst>
            <pc:docMk/>
            <pc:sldMk cId="2082472971" sldId="2023"/>
            <ac:spMk id="161" creationId="{70B4547E-414E-CA5C-1C0E-14B6D43F0525}"/>
          </ac:spMkLst>
        </pc:spChg>
        <pc:spChg chg="mod topLvl">
          <ac:chgData name="Attilio Zilli" userId="5ca73a1a-2bfc-4401-b058-16803eaf0614" providerId="ADAL" clId="{DFF823F8-B035-44D2-A852-B8F4721BD55E}" dt="2025-02-05T21:21:09.708" v="1673" actId="164"/>
          <ac:spMkLst>
            <pc:docMk/>
            <pc:sldMk cId="2082472971" sldId="2023"/>
            <ac:spMk id="162" creationId="{17199CA0-FD8B-9AE8-2D7E-672E91ED8285}"/>
          </ac:spMkLst>
        </pc:spChg>
        <pc:spChg chg="del">
          <ac:chgData name="Attilio Zilli" userId="5ca73a1a-2bfc-4401-b058-16803eaf0614" providerId="ADAL" clId="{DFF823F8-B035-44D2-A852-B8F4721BD55E}" dt="2025-02-05T21:20:24.986" v="1670" actId="478"/>
          <ac:spMkLst>
            <pc:docMk/>
            <pc:sldMk cId="2082472971" sldId="2023"/>
            <ac:spMk id="166" creationId="{30AC7F2B-E39D-82FF-BDE3-F89311DF7442}"/>
          </ac:spMkLst>
        </pc:spChg>
        <pc:spChg chg="mod">
          <ac:chgData name="Attilio Zilli" userId="5ca73a1a-2bfc-4401-b058-16803eaf0614" providerId="ADAL" clId="{DFF823F8-B035-44D2-A852-B8F4721BD55E}" dt="2025-02-05T21:47:46.791" v="2104" actId="1076"/>
          <ac:spMkLst>
            <pc:docMk/>
            <pc:sldMk cId="2082472971" sldId="2023"/>
            <ac:spMk id="172" creationId="{2F8A3B27-DDE2-DB38-62F6-490D2164E50D}"/>
          </ac:spMkLst>
        </pc:spChg>
        <pc:spChg chg="del mod">
          <ac:chgData name="Attilio Zilli" userId="5ca73a1a-2bfc-4401-b058-16803eaf0614" providerId="ADAL" clId="{DFF823F8-B035-44D2-A852-B8F4721BD55E}" dt="2025-02-05T21:19:04.132" v="1620" actId="478"/>
          <ac:spMkLst>
            <pc:docMk/>
            <pc:sldMk cId="2082472971" sldId="2023"/>
            <ac:spMk id="176" creationId="{265F11A8-A319-1C3C-C147-B769083364AA}"/>
          </ac:spMkLst>
        </pc:spChg>
        <pc:grpChg chg="mod">
          <ac:chgData name="Attilio Zilli" userId="5ca73a1a-2bfc-4401-b058-16803eaf0614" providerId="ADAL" clId="{DFF823F8-B035-44D2-A852-B8F4721BD55E}" dt="2025-02-06T01:08:07.340" v="8577" actId="164"/>
          <ac:grpSpMkLst>
            <pc:docMk/>
            <pc:sldMk cId="2082472971" sldId="2023"/>
            <ac:grpSpMk id="11" creationId="{B4CCC9D5-C48B-20CC-B906-44544A35DB50}"/>
          </ac:grpSpMkLst>
        </pc:grpChg>
        <pc:grpChg chg="mod">
          <ac:chgData name="Attilio Zilli" userId="5ca73a1a-2bfc-4401-b058-16803eaf0614" providerId="ADAL" clId="{DFF823F8-B035-44D2-A852-B8F4721BD55E}" dt="2025-02-05T21:21:50.753" v="1697" actId="12788"/>
          <ac:grpSpMkLst>
            <pc:docMk/>
            <pc:sldMk cId="2082472971" sldId="2023"/>
            <ac:grpSpMk id="12" creationId="{205B8334-7F82-A197-BFA4-860ABD2F4607}"/>
          </ac:grpSpMkLst>
        </pc:grpChg>
        <pc:grpChg chg="add mod">
          <ac:chgData name="Attilio Zilli" userId="5ca73a1a-2bfc-4401-b058-16803eaf0614" providerId="ADAL" clId="{DFF823F8-B035-44D2-A852-B8F4721BD55E}" dt="2025-02-06T01:07:51.379" v="8572" actId="164"/>
          <ac:grpSpMkLst>
            <pc:docMk/>
            <pc:sldMk cId="2082472971" sldId="2023"/>
            <ac:grpSpMk id="20" creationId="{9FCD6907-F396-7CC8-79CD-19844BE2DAA2}"/>
          </ac:grpSpMkLst>
        </pc:grpChg>
        <pc:grpChg chg="add mod">
          <ac:chgData name="Attilio Zilli" userId="5ca73a1a-2bfc-4401-b058-16803eaf0614" providerId="ADAL" clId="{DFF823F8-B035-44D2-A852-B8F4721BD55E}" dt="2025-02-06T01:08:16.917" v="8589" actId="1038"/>
          <ac:grpSpMkLst>
            <pc:docMk/>
            <pc:sldMk cId="2082472971" sldId="2023"/>
            <ac:grpSpMk id="21" creationId="{CAB7E0E9-3046-F39A-E847-D4638E1838F8}"/>
          </ac:grpSpMkLst>
        </pc:grpChg>
        <pc:grpChg chg="mod">
          <ac:chgData name="Attilio Zilli" userId="5ca73a1a-2bfc-4401-b058-16803eaf0614" providerId="ADAL" clId="{DFF823F8-B035-44D2-A852-B8F4721BD55E}" dt="2025-02-05T21:19:17.274" v="1630" actId="1037"/>
          <ac:grpSpMkLst>
            <pc:docMk/>
            <pc:sldMk cId="2082472971" sldId="2023"/>
            <ac:grpSpMk id="167" creationId="{62A71018-3F5C-ED15-F585-DA1115759ADF}"/>
          </ac:grpSpMkLst>
        </pc:grpChg>
        <pc:grpChg chg="del mod">
          <ac:chgData name="Attilio Zilli" userId="5ca73a1a-2bfc-4401-b058-16803eaf0614" providerId="ADAL" clId="{DFF823F8-B035-44D2-A852-B8F4721BD55E}" dt="2025-02-05T21:52:31.117" v="2366" actId="478"/>
          <ac:grpSpMkLst>
            <pc:docMk/>
            <pc:sldMk cId="2082472971" sldId="2023"/>
            <ac:grpSpMk id="170" creationId="{4F40B8CD-E1D5-2181-4666-918355095758}"/>
          </ac:grpSpMkLst>
        </pc:grpChg>
        <pc:grpChg chg="del">
          <ac:chgData name="Attilio Zilli" userId="5ca73a1a-2bfc-4401-b058-16803eaf0614" providerId="ADAL" clId="{DFF823F8-B035-44D2-A852-B8F4721BD55E}" dt="2025-02-05T21:23:40.403" v="1757" actId="165"/>
          <ac:grpSpMkLst>
            <pc:docMk/>
            <pc:sldMk cId="2082472971" sldId="2023"/>
            <ac:grpSpMk id="173" creationId="{BCE65F0C-0519-8BC3-1268-F69893F3A11E}"/>
          </ac:grpSpMkLst>
        </pc:grpChg>
        <pc:grpChg chg="del">
          <ac:chgData name="Attilio Zilli" userId="5ca73a1a-2bfc-4401-b058-16803eaf0614" providerId="ADAL" clId="{DFF823F8-B035-44D2-A852-B8F4721BD55E}" dt="2025-02-05T21:12:17.415" v="1437" actId="478"/>
          <ac:grpSpMkLst>
            <pc:docMk/>
            <pc:sldMk cId="2082472971" sldId="2023"/>
            <ac:grpSpMk id="174" creationId="{22925797-0C07-F546-77A8-EF6F257704AA}"/>
          </ac:grpSpMkLst>
        </pc:grpChg>
        <pc:grpChg chg="mod">
          <ac:chgData name="Attilio Zilli" userId="5ca73a1a-2bfc-4401-b058-16803eaf0614" providerId="ADAL" clId="{DFF823F8-B035-44D2-A852-B8F4721BD55E}" dt="2025-02-05T21:18:49.020" v="1616" actId="1076"/>
          <ac:grpSpMkLst>
            <pc:docMk/>
            <pc:sldMk cId="2082472971" sldId="2023"/>
            <ac:grpSpMk id="175" creationId="{A2385167-6E3A-8156-2F0D-10C3A6415687}"/>
          </ac:grpSpMkLst>
        </pc:grpChg>
        <pc:picChg chg="mod topLvl">
          <ac:chgData name="Attilio Zilli" userId="5ca73a1a-2bfc-4401-b058-16803eaf0614" providerId="ADAL" clId="{DFF823F8-B035-44D2-A852-B8F4721BD55E}" dt="2025-02-06T01:07:51.379" v="8572" actId="164"/>
          <ac:picMkLst>
            <pc:docMk/>
            <pc:sldMk cId="2082472971" sldId="2023"/>
            <ac:picMk id="2" creationId="{DF3707F8-B0B9-330D-1E33-6E97E7DB0114}"/>
          </ac:picMkLst>
        </pc:picChg>
        <pc:picChg chg="add mod">
          <ac:chgData name="Attilio Zilli" userId="5ca73a1a-2bfc-4401-b058-16803eaf0614" providerId="ADAL" clId="{DFF823F8-B035-44D2-A852-B8F4721BD55E}" dt="2025-02-05T21:58:21.055" v="2621" actId="1035"/>
          <ac:picMkLst>
            <pc:docMk/>
            <pc:sldMk cId="2082472971" sldId="2023"/>
            <ac:picMk id="7" creationId="{344D58BE-B468-4660-E7BB-1909BB225396}"/>
          </ac:picMkLst>
        </pc:picChg>
        <pc:picChg chg="add mod">
          <ac:chgData name="Attilio Zilli" userId="5ca73a1a-2bfc-4401-b058-16803eaf0614" providerId="ADAL" clId="{DFF823F8-B035-44D2-A852-B8F4721BD55E}" dt="2025-02-05T21:53:50.943" v="2432" actId="1036"/>
          <ac:picMkLst>
            <pc:docMk/>
            <pc:sldMk cId="2082472971" sldId="2023"/>
            <ac:picMk id="15" creationId="{8458D48D-1B7F-7081-8AC9-D4CB4A2920AE}"/>
          </ac:picMkLst>
        </pc:picChg>
        <pc:picChg chg="add del mod">
          <ac:chgData name="Attilio Zilli" userId="5ca73a1a-2bfc-4401-b058-16803eaf0614" providerId="ADAL" clId="{DFF823F8-B035-44D2-A852-B8F4721BD55E}" dt="2025-02-05T21:54:19.341" v="2454" actId="478"/>
          <ac:picMkLst>
            <pc:docMk/>
            <pc:sldMk cId="2082472971" sldId="2023"/>
            <ac:picMk id="16" creationId="{E85E583B-9982-C30B-F62F-AF1FF02E716A}"/>
          </ac:picMkLst>
        </pc:picChg>
        <pc:picChg chg="add del mod">
          <ac:chgData name="Attilio Zilli" userId="5ca73a1a-2bfc-4401-b058-16803eaf0614" providerId="ADAL" clId="{DFF823F8-B035-44D2-A852-B8F4721BD55E}" dt="2025-02-05T21:54:19.341" v="2454" actId="478"/>
          <ac:picMkLst>
            <pc:docMk/>
            <pc:sldMk cId="2082472971" sldId="2023"/>
            <ac:picMk id="18" creationId="{97066B47-4BF1-67F9-FEC1-F53E0E88DB73}"/>
          </ac:picMkLst>
        </pc:picChg>
        <pc:picChg chg="add mod">
          <ac:chgData name="Attilio Zilli" userId="5ca73a1a-2bfc-4401-b058-16803eaf0614" providerId="ADAL" clId="{DFF823F8-B035-44D2-A852-B8F4721BD55E}" dt="2025-02-05T21:58:10.961" v="2618" actId="1076"/>
          <ac:picMkLst>
            <pc:docMk/>
            <pc:sldMk cId="2082472971" sldId="2023"/>
            <ac:picMk id="19" creationId="{8EC6BE9E-7F56-C8A4-7B5A-BB2FADB27898}"/>
          </ac:picMkLst>
        </pc:picChg>
      </pc:sldChg>
      <pc:sldChg chg="del ord">
        <pc:chgData name="Attilio Zilli" userId="5ca73a1a-2bfc-4401-b058-16803eaf0614" providerId="ADAL" clId="{DFF823F8-B035-44D2-A852-B8F4721BD55E}" dt="2025-02-05T23:15:07.314" v="5267" actId="47"/>
        <pc:sldMkLst>
          <pc:docMk/>
          <pc:sldMk cId="2961899552" sldId="2024"/>
        </pc:sldMkLst>
      </pc:sldChg>
      <pc:sldChg chg="addSp modSp mod modAnim">
        <pc:chgData name="Attilio Zilli" userId="5ca73a1a-2bfc-4401-b058-16803eaf0614" providerId="ADAL" clId="{DFF823F8-B035-44D2-A852-B8F4721BD55E}" dt="2025-02-06T01:10:36.677" v="8630"/>
        <pc:sldMkLst>
          <pc:docMk/>
          <pc:sldMk cId="97383995" sldId="2025"/>
        </pc:sldMkLst>
        <pc:spChg chg="add mod">
          <ac:chgData name="Attilio Zilli" userId="5ca73a1a-2bfc-4401-b058-16803eaf0614" providerId="ADAL" clId="{DFF823F8-B035-44D2-A852-B8F4721BD55E}" dt="2025-02-05T21:57:11.900" v="2587" actId="20577"/>
          <ac:spMkLst>
            <pc:docMk/>
            <pc:sldMk cId="97383995" sldId="2025"/>
            <ac:spMk id="17" creationId="{673E425E-4DC2-D946-8677-ADB3B8EEC153}"/>
          </ac:spMkLst>
        </pc:spChg>
      </pc:sldChg>
      <pc:sldChg chg="addSp delSp modSp mod modTransition delAnim modAnim">
        <pc:chgData name="Attilio Zilli" userId="5ca73a1a-2bfc-4401-b058-16803eaf0614" providerId="ADAL" clId="{DFF823F8-B035-44D2-A852-B8F4721BD55E}" dt="2025-02-06T01:14:44.944" v="8656"/>
        <pc:sldMkLst>
          <pc:docMk/>
          <pc:sldMk cId="776097137" sldId="2027"/>
        </pc:sldMkLst>
        <pc:spChg chg="add mod">
          <ac:chgData name="Attilio Zilli" userId="5ca73a1a-2bfc-4401-b058-16803eaf0614" providerId="ADAL" clId="{DFF823F8-B035-44D2-A852-B8F4721BD55E}" dt="2025-02-06T00:03:32.763" v="6716" actId="164"/>
          <ac:spMkLst>
            <pc:docMk/>
            <pc:sldMk cId="776097137" sldId="2027"/>
            <ac:spMk id="12" creationId="{6CBE53E7-B9FD-F0A8-B0FC-D54FDAC25506}"/>
          </ac:spMkLst>
        </pc:spChg>
        <pc:spChg chg="add mod">
          <ac:chgData name="Attilio Zilli" userId="5ca73a1a-2bfc-4401-b058-16803eaf0614" providerId="ADAL" clId="{DFF823F8-B035-44D2-A852-B8F4721BD55E}" dt="2025-02-06T00:03:32.763" v="6716" actId="164"/>
          <ac:spMkLst>
            <pc:docMk/>
            <pc:sldMk cId="776097137" sldId="2027"/>
            <ac:spMk id="17" creationId="{C63505EF-9FF0-3DF6-C3C3-4BC6AB4AB940}"/>
          </ac:spMkLst>
        </pc:spChg>
        <pc:spChg chg="add mod">
          <ac:chgData name="Attilio Zilli" userId="5ca73a1a-2bfc-4401-b058-16803eaf0614" providerId="ADAL" clId="{DFF823F8-B035-44D2-A852-B8F4721BD55E}" dt="2025-02-06T00:03:32.763" v="6716" actId="164"/>
          <ac:spMkLst>
            <pc:docMk/>
            <pc:sldMk cId="776097137" sldId="2027"/>
            <ac:spMk id="18" creationId="{5E0BB0E4-0E25-1CB6-7952-4ACA2F54CAC4}"/>
          </ac:spMkLst>
        </pc:spChg>
        <pc:spChg chg="mod">
          <ac:chgData name="Attilio Zilli" userId="5ca73a1a-2bfc-4401-b058-16803eaf0614" providerId="ADAL" clId="{DFF823F8-B035-44D2-A852-B8F4721BD55E}" dt="2025-02-06T00:03:29.560" v="6715"/>
          <ac:spMkLst>
            <pc:docMk/>
            <pc:sldMk cId="776097137" sldId="2027"/>
            <ac:spMk id="20" creationId="{D341B64A-0965-9A65-ADEF-89DD3ACDA192}"/>
          </ac:spMkLst>
        </pc:spChg>
        <pc:spChg chg="mod">
          <ac:chgData name="Attilio Zilli" userId="5ca73a1a-2bfc-4401-b058-16803eaf0614" providerId="ADAL" clId="{DFF823F8-B035-44D2-A852-B8F4721BD55E}" dt="2025-02-06T00:03:29.560" v="6715"/>
          <ac:spMkLst>
            <pc:docMk/>
            <pc:sldMk cId="776097137" sldId="2027"/>
            <ac:spMk id="21" creationId="{873EB19D-E894-65C4-4356-06FE6D3D56FC}"/>
          </ac:spMkLst>
        </pc:spChg>
        <pc:spChg chg="mod">
          <ac:chgData name="Attilio Zilli" userId="5ca73a1a-2bfc-4401-b058-16803eaf0614" providerId="ADAL" clId="{DFF823F8-B035-44D2-A852-B8F4721BD55E}" dt="2025-02-06T00:03:29.560" v="6715"/>
          <ac:spMkLst>
            <pc:docMk/>
            <pc:sldMk cId="776097137" sldId="2027"/>
            <ac:spMk id="23" creationId="{17B5F0AC-F9D9-9A38-49C2-DEC38A2D1529}"/>
          </ac:spMkLst>
        </pc:spChg>
        <pc:spChg chg="mod">
          <ac:chgData name="Attilio Zilli" userId="5ca73a1a-2bfc-4401-b058-16803eaf0614" providerId="ADAL" clId="{DFF823F8-B035-44D2-A852-B8F4721BD55E}" dt="2025-02-06T00:03:29.560" v="6715"/>
          <ac:spMkLst>
            <pc:docMk/>
            <pc:sldMk cId="776097137" sldId="2027"/>
            <ac:spMk id="24" creationId="{B103F90B-6094-3145-CC47-0F45FCB2A6A8}"/>
          </ac:spMkLst>
        </pc:spChg>
        <pc:spChg chg="add mod">
          <ac:chgData name="Attilio Zilli" userId="5ca73a1a-2bfc-4401-b058-16803eaf0614" providerId="ADAL" clId="{DFF823F8-B035-44D2-A852-B8F4721BD55E}" dt="2025-02-06T00:03:32.763" v="6716" actId="164"/>
          <ac:spMkLst>
            <pc:docMk/>
            <pc:sldMk cId="776097137" sldId="2027"/>
            <ac:spMk id="25" creationId="{AD7C99E5-B716-840D-59D2-535E8B009D86}"/>
          </ac:spMkLst>
        </pc:spChg>
        <pc:spChg chg="add mod">
          <ac:chgData name="Attilio Zilli" userId="5ca73a1a-2bfc-4401-b058-16803eaf0614" providerId="ADAL" clId="{DFF823F8-B035-44D2-A852-B8F4721BD55E}" dt="2025-02-06T01:13:09.398" v="8646" actId="164"/>
          <ac:spMkLst>
            <pc:docMk/>
            <pc:sldMk cId="776097137" sldId="2027"/>
            <ac:spMk id="32" creationId="{A7E708EC-F357-B815-3620-13EB9CA38A07}"/>
          </ac:spMkLst>
        </pc:spChg>
        <pc:spChg chg="add mod">
          <ac:chgData name="Attilio Zilli" userId="5ca73a1a-2bfc-4401-b058-16803eaf0614" providerId="ADAL" clId="{DFF823F8-B035-44D2-A852-B8F4721BD55E}" dt="2025-02-06T01:13:13.003" v="8647" actId="164"/>
          <ac:spMkLst>
            <pc:docMk/>
            <pc:sldMk cId="776097137" sldId="2027"/>
            <ac:spMk id="33" creationId="{0B67EF1B-3138-6C5B-8C26-65302710095F}"/>
          </ac:spMkLst>
        </pc:spChg>
        <pc:spChg chg="mod">
          <ac:chgData name="Attilio Zilli" userId="5ca73a1a-2bfc-4401-b058-16803eaf0614" providerId="ADAL" clId="{DFF823F8-B035-44D2-A852-B8F4721BD55E}" dt="2025-02-06T00:28:47.354" v="7835" actId="20577"/>
          <ac:spMkLst>
            <pc:docMk/>
            <pc:sldMk cId="776097137" sldId="2027"/>
            <ac:spMk id="34" creationId="{BCEDB048-EC6C-55BB-C127-0C330AFB0804}"/>
          </ac:spMkLst>
        </pc:spChg>
        <pc:spChg chg="mod topLvl">
          <ac:chgData name="Attilio Zilli" userId="5ca73a1a-2bfc-4401-b058-16803eaf0614" providerId="ADAL" clId="{DFF823F8-B035-44D2-A852-B8F4721BD55E}" dt="2025-02-06T01:12:18.239" v="8631" actId="164"/>
          <ac:spMkLst>
            <pc:docMk/>
            <pc:sldMk cId="776097137" sldId="2027"/>
            <ac:spMk id="81" creationId="{BD6E5959-7470-F048-3545-8AFD120C3E09}"/>
          </ac:spMkLst>
        </pc:spChg>
        <pc:spChg chg="mod topLvl">
          <ac:chgData name="Attilio Zilli" userId="5ca73a1a-2bfc-4401-b058-16803eaf0614" providerId="ADAL" clId="{DFF823F8-B035-44D2-A852-B8F4721BD55E}" dt="2025-02-06T01:12:18.239" v="8631" actId="164"/>
          <ac:spMkLst>
            <pc:docMk/>
            <pc:sldMk cId="776097137" sldId="2027"/>
            <ac:spMk id="83" creationId="{4A199BA2-4135-B37C-47BC-A97F6B2EBA48}"/>
          </ac:spMkLst>
        </pc:spChg>
        <pc:spChg chg="del mod">
          <ac:chgData name="Attilio Zilli" userId="5ca73a1a-2bfc-4401-b058-16803eaf0614" providerId="ADAL" clId="{DFF823F8-B035-44D2-A852-B8F4721BD55E}" dt="2025-02-06T00:10:22.018" v="6758" actId="21"/>
          <ac:spMkLst>
            <pc:docMk/>
            <pc:sldMk cId="776097137" sldId="2027"/>
            <ac:spMk id="141" creationId="{649149DC-0605-E7CF-27B1-4FDE118419F1}"/>
          </ac:spMkLst>
        </pc:spChg>
        <pc:spChg chg="mod">
          <ac:chgData name="Attilio Zilli" userId="5ca73a1a-2bfc-4401-b058-16803eaf0614" providerId="ADAL" clId="{DFF823F8-B035-44D2-A852-B8F4721BD55E}" dt="2025-02-06T00:16:24.401" v="7232" actId="115"/>
          <ac:spMkLst>
            <pc:docMk/>
            <pc:sldMk cId="776097137" sldId="2027"/>
            <ac:spMk id="145" creationId="{AD462FE8-845B-B9E3-C739-555CECCB065A}"/>
          </ac:spMkLst>
        </pc:spChg>
        <pc:spChg chg="del mod">
          <ac:chgData name="Attilio Zilli" userId="5ca73a1a-2bfc-4401-b058-16803eaf0614" providerId="ADAL" clId="{DFF823F8-B035-44D2-A852-B8F4721BD55E}" dt="2025-02-06T00:10:22.018" v="6758" actId="21"/>
          <ac:spMkLst>
            <pc:docMk/>
            <pc:sldMk cId="776097137" sldId="2027"/>
            <ac:spMk id="147" creationId="{BDC0225F-6FD2-F27C-E44A-6F3C5B6A3C72}"/>
          </ac:spMkLst>
        </pc:spChg>
        <pc:grpChg chg="mod">
          <ac:chgData name="Attilio Zilli" userId="5ca73a1a-2bfc-4401-b058-16803eaf0614" providerId="ADAL" clId="{DFF823F8-B035-44D2-A852-B8F4721BD55E}" dt="2025-02-06T00:03:32.763" v="6716" actId="164"/>
          <ac:grpSpMkLst>
            <pc:docMk/>
            <pc:sldMk cId="776097137" sldId="2027"/>
            <ac:grpSpMk id="7" creationId="{53CFF425-7192-05F3-8877-70251E586E7B}"/>
          </ac:grpSpMkLst>
        </pc:grpChg>
        <pc:grpChg chg="mod">
          <ac:chgData name="Attilio Zilli" userId="5ca73a1a-2bfc-4401-b058-16803eaf0614" providerId="ADAL" clId="{DFF823F8-B035-44D2-A852-B8F4721BD55E}" dt="2025-02-06T00:03:32.763" v="6716" actId="164"/>
          <ac:grpSpMkLst>
            <pc:docMk/>
            <pc:sldMk cId="776097137" sldId="2027"/>
            <ac:grpSpMk id="13" creationId="{39669163-C66E-A677-FE00-5B0153961FF5}"/>
          </ac:grpSpMkLst>
        </pc:grpChg>
        <pc:grpChg chg="add mod">
          <ac:chgData name="Attilio Zilli" userId="5ca73a1a-2bfc-4401-b058-16803eaf0614" providerId="ADAL" clId="{DFF823F8-B035-44D2-A852-B8F4721BD55E}" dt="2025-02-06T00:03:32.763" v="6716" actId="164"/>
          <ac:grpSpMkLst>
            <pc:docMk/>
            <pc:sldMk cId="776097137" sldId="2027"/>
            <ac:grpSpMk id="19" creationId="{2FAA6574-464D-3905-B803-0092FC781FA0}"/>
          </ac:grpSpMkLst>
        </pc:grpChg>
        <pc:grpChg chg="add del mod">
          <ac:chgData name="Attilio Zilli" userId="5ca73a1a-2bfc-4401-b058-16803eaf0614" providerId="ADAL" clId="{DFF823F8-B035-44D2-A852-B8F4721BD55E}" dt="2025-02-06T00:06:17.201" v="6728" actId="478"/>
          <ac:grpSpMkLst>
            <pc:docMk/>
            <pc:sldMk cId="776097137" sldId="2027"/>
            <ac:grpSpMk id="26" creationId="{8148DA3F-41B3-659C-FC11-6948D771C1EE}"/>
          </ac:grpSpMkLst>
        </pc:grpChg>
        <pc:grpChg chg="add mod">
          <ac:chgData name="Attilio Zilli" userId="5ca73a1a-2bfc-4401-b058-16803eaf0614" providerId="ADAL" clId="{DFF823F8-B035-44D2-A852-B8F4721BD55E}" dt="2025-02-06T01:12:18.239" v="8631" actId="164"/>
          <ac:grpSpMkLst>
            <pc:docMk/>
            <pc:sldMk cId="776097137" sldId="2027"/>
            <ac:grpSpMk id="35" creationId="{F3CA5B85-6235-4EA0-A25A-0A660A1C4EE3}"/>
          </ac:grpSpMkLst>
        </pc:grpChg>
        <pc:grpChg chg="add mod">
          <ac:chgData name="Attilio Zilli" userId="5ca73a1a-2bfc-4401-b058-16803eaf0614" providerId="ADAL" clId="{DFF823F8-B035-44D2-A852-B8F4721BD55E}" dt="2025-02-06T01:13:09.398" v="8646" actId="164"/>
          <ac:grpSpMkLst>
            <pc:docMk/>
            <pc:sldMk cId="776097137" sldId="2027"/>
            <ac:grpSpMk id="36" creationId="{CE097652-DCB8-4EE3-7D00-258EC7C9B944}"/>
          </ac:grpSpMkLst>
        </pc:grpChg>
        <pc:grpChg chg="add mod">
          <ac:chgData name="Attilio Zilli" userId="5ca73a1a-2bfc-4401-b058-16803eaf0614" providerId="ADAL" clId="{DFF823F8-B035-44D2-A852-B8F4721BD55E}" dt="2025-02-06T01:13:09.398" v="8646" actId="164"/>
          <ac:grpSpMkLst>
            <pc:docMk/>
            <pc:sldMk cId="776097137" sldId="2027"/>
            <ac:grpSpMk id="37" creationId="{37646FD8-2C32-C992-55DA-3859C6AE7BBE}"/>
          </ac:grpSpMkLst>
        </pc:grpChg>
        <pc:grpChg chg="add mod">
          <ac:chgData name="Attilio Zilli" userId="5ca73a1a-2bfc-4401-b058-16803eaf0614" providerId="ADAL" clId="{DFF823F8-B035-44D2-A852-B8F4721BD55E}" dt="2025-02-06T01:13:13.003" v="8647" actId="164"/>
          <ac:grpSpMkLst>
            <pc:docMk/>
            <pc:sldMk cId="776097137" sldId="2027"/>
            <ac:grpSpMk id="38" creationId="{AC96DDE5-699D-6387-705D-ED5B274A4985}"/>
          </ac:grpSpMkLst>
        </pc:grpChg>
        <pc:grpChg chg="mod">
          <ac:chgData name="Attilio Zilli" userId="5ca73a1a-2bfc-4401-b058-16803eaf0614" providerId="ADAL" clId="{DFF823F8-B035-44D2-A852-B8F4721BD55E}" dt="2025-02-06T00:15:01.755" v="7131" actId="1076"/>
          <ac:grpSpMkLst>
            <pc:docMk/>
            <pc:sldMk cId="776097137" sldId="2027"/>
            <ac:grpSpMk id="108" creationId="{4022C466-250A-62D1-09A9-F72420FB73EE}"/>
          </ac:grpSpMkLst>
        </pc:grpChg>
        <pc:grpChg chg="del mod">
          <ac:chgData name="Attilio Zilli" userId="5ca73a1a-2bfc-4401-b058-16803eaf0614" providerId="ADAL" clId="{DFF823F8-B035-44D2-A852-B8F4721BD55E}" dt="2025-02-06T00:12:36.384" v="6974" actId="165"/>
          <ac:grpSpMkLst>
            <pc:docMk/>
            <pc:sldMk cId="776097137" sldId="2027"/>
            <ac:grpSpMk id="143" creationId="{8600C305-DF44-756D-C6C3-0750A0DFF65C}"/>
          </ac:grpSpMkLst>
        </pc:grpChg>
        <pc:grpChg chg="mod">
          <ac:chgData name="Attilio Zilli" userId="5ca73a1a-2bfc-4401-b058-16803eaf0614" providerId="ADAL" clId="{DFF823F8-B035-44D2-A852-B8F4721BD55E}" dt="2025-02-06T00:13:23.985" v="7053" actId="1037"/>
          <ac:grpSpMkLst>
            <pc:docMk/>
            <pc:sldMk cId="776097137" sldId="2027"/>
            <ac:grpSpMk id="146" creationId="{2A51BEDA-F21D-8AC5-D7A7-757C00C35260}"/>
          </ac:grpSpMkLst>
        </pc:grpChg>
        <pc:graphicFrameChg chg="add mod">
          <ac:chgData name="Attilio Zilli" userId="5ca73a1a-2bfc-4401-b058-16803eaf0614" providerId="ADAL" clId="{DFF823F8-B035-44D2-A852-B8F4721BD55E}" dt="2025-02-06T00:03:40.220" v="6720" actId="1076"/>
          <ac:graphicFrameMkLst>
            <pc:docMk/>
            <pc:sldMk cId="776097137" sldId="2027"/>
            <ac:graphicFrameMk id="5" creationId="{3D8EFFAB-6FFF-5D40-7802-CABFD03081A3}"/>
          </ac:graphicFrameMkLst>
        </pc:graphicFrameChg>
        <pc:graphicFrameChg chg="add mod">
          <ac:chgData name="Attilio Zilli" userId="5ca73a1a-2bfc-4401-b058-16803eaf0614" providerId="ADAL" clId="{DFF823F8-B035-44D2-A852-B8F4721BD55E}" dt="2025-02-06T01:13:09.398" v="8646" actId="164"/>
          <ac:graphicFrameMkLst>
            <pc:docMk/>
            <pc:sldMk cId="776097137" sldId="2027"/>
            <ac:graphicFrameMk id="27" creationId="{3CB5E64B-BD36-E217-6D3B-BFE5CAA69D97}"/>
          </ac:graphicFrameMkLst>
        </pc:graphicFrameChg>
        <pc:graphicFrameChg chg="add del mod">
          <ac:chgData name="Attilio Zilli" userId="5ca73a1a-2bfc-4401-b058-16803eaf0614" providerId="ADAL" clId="{DFF823F8-B035-44D2-A852-B8F4721BD55E}" dt="2025-02-06T00:14:25.039" v="7125" actId="478"/>
          <ac:graphicFrameMkLst>
            <pc:docMk/>
            <pc:sldMk cId="776097137" sldId="2027"/>
            <ac:graphicFrameMk id="28" creationId="{3A8471CB-4338-62F5-ECE3-C37310DF47ED}"/>
          </ac:graphicFrameMkLst>
        </pc:graphicFrameChg>
        <pc:graphicFrameChg chg="add del mod">
          <ac:chgData name="Attilio Zilli" userId="5ca73a1a-2bfc-4401-b058-16803eaf0614" providerId="ADAL" clId="{DFF823F8-B035-44D2-A852-B8F4721BD55E}" dt="2025-02-06T00:14:57.728" v="7128" actId="478"/>
          <ac:graphicFrameMkLst>
            <pc:docMk/>
            <pc:sldMk cId="776097137" sldId="2027"/>
            <ac:graphicFrameMk id="29" creationId="{B831A6EC-CAE4-D5BC-81DF-D6F0239C3ADB}"/>
          </ac:graphicFrameMkLst>
        </pc:graphicFrameChg>
        <pc:graphicFrameChg chg="add mod">
          <ac:chgData name="Attilio Zilli" userId="5ca73a1a-2bfc-4401-b058-16803eaf0614" providerId="ADAL" clId="{DFF823F8-B035-44D2-A852-B8F4721BD55E}" dt="2025-02-06T01:13:13.003" v="8647" actId="164"/>
          <ac:graphicFrameMkLst>
            <pc:docMk/>
            <pc:sldMk cId="776097137" sldId="2027"/>
            <ac:graphicFrameMk id="30" creationId="{C65FA151-C392-164D-5ABA-E7BBE2E885C6}"/>
          </ac:graphicFrameMkLst>
        </pc:graphicFrameChg>
        <pc:graphicFrameChg chg="del mod">
          <ac:chgData name="Attilio Zilli" userId="5ca73a1a-2bfc-4401-b058-16803eaf0614" providerId="ADAL" clId="{DFF823F8-B035-44D2-A852-B8F4721BD55E}" dt="2025-02-06T00:10:22.018" v="6758" actId="21"/>
          <ac:graphicFrameMkLst>
            <pc:docMk/>
            <pc:sldMk cId="776097137" sldId="2027"/>
            <ac:graphicFrameMk id="119" creationId="{9CCDBBB2-4E92-3848-AE72-15C6FE29BE0C}"/>
          </ac:graphicFrameMkLst>
        </pc:graphicFrameChg>
        <pc:graphicFrameChg chg="del mod">
          <ac:chgData name="Attilio Zilli" userId="5ca73a1a-2bfc-4401-b058-16803eaf0614" providerId="ADAL" clId="{DFF823F8-B035-44D2-A852-B8F4721BD55E}" dt="2025-02-06T00:10:22.018" v="6758" actId="21"/>
          <ac:graphicFrameMkLst>
            <pc:docMk/>
            <pc:sldMk cId="776097137" sldId="2027"/>
            <ac:graphicFrameMk id="120" creationId="{5E7F2596-AC8D-07AA-7F59-AE50E9D1EEDD}"/>
          </ac:graphicFrameMkLst>
        </pc:graphicFrameChg>
        <pc:picChg chg="del">
          <ac:chgData name="Attilio Zilli" userId="5ca73a1a-2bfc-4401-b058-16803eaf0614" providerId="ADAL" clId="{DFF823F8-B035-44D2-A852-B8F4721BD55E}" dt="2025-02-05T22:52:02.194" v="4635" actId="478"/>
          <ac:picMkLst>
            <pc:docMk/>
            <pc:sldMk cId="776097137" sldId="2027"/>
            <ac:picMk id="6" creationId="{ED07A273-A633-65F3-C387-1DE7F5EBAB66}"/>
          </ac:picMkLst>
        </pc:picChg>
        <pc:picChg chg="mod topLvl">
          <ac:chgData name="Attilio Zilli" userId="5ca73a1a-2bfc-4401-b058-16803eaf0614" providerId="ADAL" clId="{DFF823F8-B035-44D2-A852-B8F4721BD55E}" dt="2025-02-06T01:12:18.239" v="8631" actId="164"/>
          <ac:picMkLst>
            <pc:docMk/>
            <pc:sldMk cId="776097137" sldId="2027"/>
            <ac:picMk id="80" creationId="{CFD4A066-32DC-6220-885F-321C24EE65F0}"/>
          </ac:picMkLst>
        </pc:picChg>
        <pc:picChg chg="mod topLvl">
          <ac:chgData name="Attilio Zilli" userId="5ca73a1a-2bfc-4401-b058-16803eaf0614" providerId="ADAL" clId="{DFF823F8-B035-44D2-A852-B8F4721BD55E}" dt="2025-02-06T01:12:18.239" v="8631" actId="164"/>
          <ac:picMkLst>
            <pc:docMk/>
            <pc:sldMk cId="776097137" sldId="2027"/>
            <ac:picMk id="84" creationId="{CA56CEF8-D3A1-EAC5-2560-F653916F1B8C}"/>
          </ac:picMkLst>
        </pc:picChg>
        <pc:picChg chg="mod topLvl">
          <ac:chgData name="Attilio Zilli" userId="5ca73a1a-2bfc-4401-b058-16803eaf0614" providerId="ADAL" clId="{DFF823F8-B035-44D2-A852-B8F4721BD55E}" dt="2025-02-06T00:28:28.840" v="7810" actId="1037"/>
          <ac:picMkLst>
            <pc:docMk/>
            <pc:sldMk cId="776097137" sldId="2027"/>
            <ac:picMk id="140" creationId="{98A49124-1C2D-01D3-EE97-5A62A15BE266}"/>
          </ac:picMkLst>
        </pc:picChg>
      </pc:sldChg>
      <pc:sldChg chg="mod ord modShow">
        <pc:chgData name="Attilio Zilli" userId="5ca73a1a-2bfc-4401-b058-16803eaf0614" providerId="ADAL" clId="{DFF823F8-B035-44D2-A852-B8F4721BD55E}" dt="2025-02-06T00:54:41.284" v="8439" actId="729"/>
        <pc:sldMkLst>
          <pc:docMk/>
          <pc:sldMk cId="157562075" sldId="2028"/>
        </pc:sldMkLst>
      </pc:sldChg>
      <pc:sldChg chg="addSp delSp modSp mod delAnim modAnim">
        <pc:chgData name="Attilio Zilli" userId="5ca73a1a-2bfc-4401-b058-16803eaf0614" providerId="ADAL" clId="{DFF823F8-B035-44D2-A852-B8F4721BD55E}" dt="2025-02-06T00:42:02.416" v="8327"/>
        <pc:sldMkLst>
          <pc:docMk/>
          <pc:sldMk cId="1462301" sldId="2029"/>
        </pc:sldMkLst>
        <pc:spChg chg="add mod">
          <ac:chgData name="Attilio Zilli" userId="5ca73a1a-2bfc-4401-b058-16803eaf0614" providerId="ADAL" clId="{DFF823F8-B035-44D2-A852-B8F4721BD55E}" dt="2025-02-05T23:01:37.753" v="4861" actId="164"/>
          <ac:spMkLst>
            <pc:docMk/>
            <pc:sldMk cId="1462301" sldId="2029"/>
            <ac:spMk id="10" creationId="{539B1D79-AF0F-AE37-984E-84F8D43FD304}"/>
          </ac:spMkLst>
        </pc:spChg>
        <pc:spChg chg="add mod">
          <ac:chgData name="Attilio Zilli" userId="5ca73a1a-2bfc-4401-b058-16803eaf0614" providerId="ADAL" clId="{DFF823F8-B035-44D2-A852-B8F4721BD55E}" dt="2025-02-05T23:53:20.388" v="6303" actId="1076"/>
          <ac:spMkLst>
            <pc:docMk/>
            <pc:sldMk cId="1462301" sldId="2029"/>
            <ac:spMk id="23" creationId="{CA71D4D0-B47D-6761-1F28-E989B7B750E0}"/>
          </ac:spMkLst>
        </pc:spChg>
        <pc:spChg chg="mod">
          <ac:chgData name="Attilio Zilli" userId="5ca73a1a-2bfc-4401-b058-16803eaf0614" providerId="ADAL" clId="{DFF823F8-B035-44D2-A852-B8F4721BD55E}" dt="2025-02-06T00:40:13.338" v="8302" actId="1076"/>
          <ac:spMkLst>
            <pc:docMk/>
            <pc:sldMk cId="1462301" sldId="2029"/>
            <ac:spMk id="25" creationId="{68B8F328-70E1-432E-B794-F53DAB6F9A95}"/>
          </ac:spMkLst>
        </pc:spChg>
        <pc:spChg chg="mod">
          <ac:chgData name="Attilio Zilli" userId="5ca73a1a-2bfc-4401-b058-16803eaf0614" providerId="ADAL" clId="{DFF823F8-B035-44D2-A852-B8F4721BD55E}" dt="2025-02-05T23:01:35.147" v="4858" actId="1038"/>
          <ac:spMkLst>
            <pc:docMk/>
            <pc:sldMk cId="1462301" sldId="2029"/>
            <ac:spMk id="27" creationId="{0E11C3DB-6B95-4257-B6F5-137D8C68E5BE}"/>
          </ac:spMkLst>
        </pc:spChg>
        <pc:spChg chg="mod">
          <ac:chgData name="Attilio Zilli" userId="5ca73a1a-2bfc-4401-b058-16803eaf0614" providerId="ADAL" clId="{DFF823F8-B035-44D2-A852-B8F4721BD55E}" dt="2025-02-06T00:41:12.050" v="8310" actId="164"/>
          <ac:spMkLst>
            <pc:docMk/>
            <pc:sldMk cId="1462301" sldId="2029"/>
            <ac:spMk id="28" creationId="{2B0CF3AB-EDED-45C8-B70F-775C41A13130}"/>
          </ac:spMkLst>
        </pc:spChg>
        <pc:spChg chg="mod topLvl">
          <ac:chgData name="Attilio Zilli" userId="5ca73a1a-2bfc-4401-b058-16803eaf0614" providerId="ADAL" clId="{DFF823F8-B035-44D2-A852-B8F4721BD55E}" dt="2025-02-05T23:01:02.896" v="4729" actId="164"/>
          <ac:spMkLst>
            <pc:docMk/>
            <pc:sldMk cId="1462301" sldId="2029"/>
            <ac:spMk id="31" creationId="{450ED6FF-FD50-41D9-97BF-FFB650033B0D}"/>
          </ac:spMkLst>
        </pc:spChg>
        <pc:spChg chg="mod topLvl">
          <ac:chgData name="Attilio Zilli" userId="5ca73a1a-2bfc-4401-b058-16803eaf0614" providerId="ADAL" clId="{DFF823F8-B035-44D2-A852-B8F4721BD55E}" dt="2025-02-06T00:41:52.170" v="8323" actId="164"/>
          <ac:spMkLst>
            <pc:docMk/>
            <pc:sldMk cId="1462301" sldId="2029"/>
            <ac:spMk id="35" creationId="{BADE0406-4124-49E3-A1EF-BF43C9D153D0}"/>
          </ac:spMkLst>
        </pc:spChg>
        <pc:spChg chg="mod topLvl">
          <ac:chgData name="Attilio Zilli" userId="5ca73a1a-2bfc-4401-b058-16803eaf0614" providerId="ADAL" clId="{DFF823F8-B035-44D2-A852-B8F4721BD55E}" dt="2025-02-06T00:41:52.170" v="8323" actId="164"/>
          <ac:spMkLst>
            <pc:docMk/>
            <pc:sldMk cId="1462301" sldId="2029"/>
            <ac:spMk id="36" creationId="{0A8DE627-FCFE-4075-B976-B754139A7571}"/>
          </ac:spMkLst>
        </pc:spChg>
        <pc:grpChg chg="mod">
          <ac:chgData name="Attilio Zilli" userId="5ca73a1a-2bfc-4401-b058-16803eaf0614" providerId="ADAL" clId="{DFF823F8-B035-44D2-A852-B8F4721BD55E}" dt="2025-02-06T00:41:12.050" v="8310" actId="164"/>
          <ac:grpSpMkLst>
            <pc:docMk/>
            <pc:sldMk cId="1462301" sldId="2029"/>
            <ac:grpSpMk id="11" creationId="{DA081DB6-509A-453E-988A-5E9E5F64BE8F}"/>
          </ac:grpSpMkLst>
        </pc:grpChg>
        <pc:grpChg chg="del">
          <ac:chgData name="Attilio Zilli" userId="5ca73a1a-2bfc-4401-b058-16803eaf0614" providerId="ADAL" clId="{DFF823F8-B035-44D2-A852-B8F4721BD55E}" dt="2025-02-05T22:59:17.097" v="4643" actId="165"/>
          <ac:grpSpMkLst>
            <pc:docMk/>
            <pc:sldMk cId="1462301" sldId="2029"/>
            <ac:grpSpMk id="12" creationId="{65C82246-870C-4155-A43A-D31403CBB5F0}"/>
          </ac:grpSpMkLst>
        </pc:grpChg>
        <pc:grpChg chg="add mod">
          <ac:chgData name="Attilio Zilli" userId="5ca73a1a-2bfc-4401-b058-16803eaf0614" providerId="ADAL" clId="{DFF823F8-B035-44D2-A852-B8F4721BD55E}" dt="2025-02-05T23:01:33.587" v="4855" actId="1037"/>
          <ac:grpSpMkLst>
            <pc:docMk/>
            <pc:sldMk cId="1462301" sldId="2029"/>
            <ac:grpSpMk id="14" creationId="{963C3878-75C1-0B02-C26F-C08F6E38D006}"/>
          </ac:grpSpMkLst>
        </pc:grpChg>
        <pc:grpChg chg="add mod">
          <ac:chgData name="Attilio Zilli" userId="5ca73a1a-2bfc-4401-b058-16803eaf0614" providerId="ADAL" clId="{DFF823F8-B035-44D2-A852-B8F4721BD55E}" dt="2025-02-05T23:01:36.142" v="4860" actId="164"/>
          <ac:grpSpMkLst>
            <pc:docMk/>
            <pc:sldMk cId="1462301" sldId="2029"/>
            <ac:grpSpMk id="16" creationId="{2345904C-F4BF-0863-91F9-3E8C0F4CC6A3}"/>
          </ac:grpSpMkLst>
        </pc:grpChg>
        <pc:grpChg chg="add mod">
          <ac:chgData name="Attilio Zilli" userId="5ca73a1a-2bfc-4401-b058-16803eaf0614" providerId="ADAL" clId="{DFF823F8-B035-44D2-A852-B8F4721BD55E}" dt="2025-02-05T23:01:37.753" v="4861" actId="164"/>
          <ac:grpSpMkLst>
            <pc:docMk/>
            <pc:sldMk cId="1462301" sldId="2029"/>
            <ac:grpSpMk id="19" creationId="{620C0929-0396-B474-B29A-2A4F18E345E2}"/>
          </ac:grpSpMkLst>
        </pc:grpChg>
        <pc:grpChg chg="add mod">
          <ac:chgData name="Attilio Zilli" userId="5ca73a1a-2bfc-4401-b058-16803eaf0614" providerId="ADAL" clId="{DFF823F8-B035-44D2-A852-B8F4721BD55E}" dt="2025-02-06T00:41:12.050" v="8310" actId="164"/>
          <ac:grpSpMkLst>
            <pc:docMk/>
            <pc:sldMk cId="1462301" sldId="2029"/>
            <ac:grpSpMk id="26" creationId="{A6F8342E-50EA-7D8B-9C44-6B45FC0E4955}"/>
          </ac:grpSpMkLst>
        </pc:grpChg>
        <pc:grpChg chg="add mod">
          <ac:chgData name="Attilio Zilli" userId="5ca73a1a-2bfc-4401-b058-16803eaf0614" providerId="ADAL" clId="{DFF823F8-B035-44D2-A852-B8F4721BD55E}" dt="2025-02-06T00:41:52.170" v="8323" actId="164"/>
          <ac:grpSpMkLst>
            <pc:docMk/>
            <pc:sldMk cId="1462301" sldId="2029"/>
            <ac:grpSpMk id="37" creationId="{6AAB668D-E191-31F9-E3E4-A6EC019FBA57}"/>
          </ac:grpSpMkLst>
        </pc:grpChg>
        <pc:grpChg chg="del mod">
          <ac:chgData name="Attilio Zilli" userId="5ca73a1a-2bfc-4401-b058-16803eaf0614" providerId="ADAL" clId="{DFF823F8-B035-44D2-A852-B8F4721BD55E}" dt="2025-02-05T22:59:38.064" v="4651" actId="165"/>
          <ac:grpSpMkLst>
            <pc:docMk/>
            <pc:sldMk cId="1462301" sldId="2029"/>
            <ac:grpSpMk id="43" creationId="{A2131F06-308D-4454-ABAF-0C89DCD44D69}"/>
          </ac:grpSpMkLst>
        </pc:grpChg>
        <pc:picChg chg="add mod">
          <ac:chgData name="Attilio Zilli" userId="5ca73a1a-2bfc-4401-b058-16803eaf0614" providerId="ADAL" clId="{DFF823F8-B035-44D2-A852-B8F4721BD55E}" dt="2025-02-05T23:01:37.753" v="4861" actId="164"/>
          <ac:picMkLst>
            <pc:docMk/>
            <pc:sldMk cId="1462301" sldId="2029"/>
            <ac:picMk id="4" creationId="{81B24E05-1257-B30C-5CB1-8AF98127882F}"/>
          </ac:picMkLst>
        </pc:picChg>
        <pc:picChg chg="mod topLvl">
          <ac:chgData name="Attilio Zilli" userId="5ca73a1a-2bfc-4401-b058-16803eaf0614" providerId="ADAL" clId="{DFF823F8-B035-44D2-A852-B8F4721BD55E}" dt="2025-02-06T00:41:52.170" v="8323" actId="164"/>
          <ac:picMkLst>
            <pc:docMk/>
            <pc:sldMk cId="1462301" sldId="2029"/>
            <ac:picMk id="9" creationId="{078598EA-B0E4-4589-89BF-A1C364CB962C}"/>
          </ac:picMkLst>
        </pc:picChg>
        <pc:picChg chg="del">
          <ac:chgData name="Attilio Zilli" userId="5ca73a1a-2bfc-4401-b058-16803eaf0614" providerId="ADAL" clId="{DFF823F8-B035-44D2-A852-B8F4721BD55E}" dt="2025-02-05T22:58:39.732" v="4636" actId="478"/>
          <ac:picMkLst>
            <pc:docMk/>
            <pc:sldMk cId="1462301" sldId="2029"/>
            <ac:picMk id="20" creationId="{838D5CC8-0BBF-4076-9C1C-0E73CCE8DB04}"/>
          </ac:picMkLst>
        </pc:picChg>
        <pc:picChg chg="mod topLvl">
          <ac:chgData name="Attilio Zilli" userId="5ca73a1a-2bfc-4401-b058-16803eaf0614" providerId="ADAL" clId="{DFF823F8-B035-44D2-A852-B8F4721BD55E}" dt="2025-02-05T23:01:02.896" v="4729" actId="164"/>
          <ac:picMkLst>
            <pc:docMk/>
            <pc:sldMk cId="1462301" sldId="2029"/>
            <ac:picMk id="21" creationId="{9E720C8E-536C-4378-B1B9-B107F50ADD11}"/>
          </ac:picMkLst>
        </pc:picChg>
        <pc:picChg chg="del">
          <ac:chgData name="Attilio Zilli" userId="5ca73a1a-2bfc-4401-b058-16803eaf0614" providerId="ADAL" clId="{DFF823F8-B035-44D2-A852-B8F4721BD55E}" dt="2025-02-05T22:59:21.633" v="4644" actId="478"/>
          <ac:picMkLst>
            <pc:docMk/>
            <pc:sldMk cId="1462301" sldId="2029"/>
            <ac:picMk id="22" creationId="{52D46252-8D73-4B0F-9465-DD396C386F6B}"/>
          </ac:picMkLst>
        </pc:picChg>
      </pc:sldChg>
      <pc:sldChg chg="addSp delSp mod">
        <pc:chgData name="Attilio Zilli" userId="5ca73a1a-2bfc-4401-b058-16803eaf0614" providerId="ADAL" clId="{DFF823F8-B035-44D2-A852-B8F4721BD55E}" dt="2025-02-05T21:04:27.979" v="1300" actId="22"/>
        <pc:sldMkLst>
          <pc:docMk/>
          <pc:sldMk cId="1973222544" sldId="2030"/>
        </pc:sldMkLst>
        <pc:picChg chg="add del">
          <ac:chgData name="Attilio Zilli" userId="5ca73a1a-2bfc-4401-b058-16803eaf0614" providerId="ADAL" clId="{DFF823F8-B035-44D2-A852-B8F4721BD55E}" dt="2025-02-05T21:04:27.979" v="1300" actId="22"/>
          <ac:picMkLst>
            <pc:docMk/>
            <pc:sldMk cId="1973222544" sldId="2030"/>
            <ac:picMk id="10" creationId="{8741C8EA-5C81-D85C-DD67-B6BBA8F3B8E0}"/>
          </ac:picMkLst>
        </pc:picChg>
      </pc:sldChg>
      <pc:sldChg chg="addSp modSp">
        <pc:chgData name="Attilio Zilli" userId="5ca73a1a-2bfc-4401-b058-16803eaf0614" providerId="ADAL" clId="{DFF823F8-B035-44D2-A852-B8F4721BD55E}" dt="2025-02-06T00:05:55.668" v="6727"/>
        <pc:sldMkLst>
          <pc:docMk/>
          <pc:sldMk cId="94367282" sldId="2035"/>
        </pc:sldMkLst>
        <pc:picChg chg="add mod">
          <ac:chgData name="Attilio Zilli" userId="5ca73a1a-2bfc-4401-b058-16803eaf0614" providerId="ADAL" clId="{DFF823F8-B035-44D2-A852-B8F4721BD55E}" dt="2025-02-06T00:05:55.668" v="6727"/>
          <ac:picMkLst>
            <pc:docMk/>
            <pc:sldMk cId="94367282" sldId="2035"/>
            <ac:picMk id="2" creationId="{9CA15727-A2F2-BBA6-4583-B89BD80FF7E4}"/>
          </ac:picMkLst>
        </pc:picChg>
      </pc:sldChg>
      <pc:sldChg chg="addSp delSp modSp mod modTransition delAnim modAnim">
        <pc:chgData name="Attilio Zilli" userId="5ca73a1a-2bfc-4401-b058-16803eaf0614" providerId="ADAL" clId="{DFF823F8-B035-44D2-A852-B8F4721BD55E}" dt="2025-02-06T00:58:59.269" v="8497"/>
        <pc:sldMkLst>
          <pc:docMk/>
          <pc:sldMk cId="2747733111" sldId="2037"/>
        </pc:sldMkLst>
        <pc:spChg chg="mod">
          <ac:chgData name="Attilio Zilli" userId="5ca73a1a-2bfc-4401-b058-16803eaf0614" providerId="ADAL" clId="{DFF823F8-B035-44D2-A852-B8F4721BD55E}" dt="2025-02-05T23:13:36.775" v="5262" actId="20577"/>
          <ac:spMkLst>
            <pc:docMk/>
            <pc:sldMk cId="2747733111" sldId="2037"/>
            <ac:spMk id="2" creationId="{E0D12A8B-20C4-6087-3185-1B9757F81606}"/>
          </ac:spMkLst>
        </pc:spChg>
        <pc:spChg chg="mod topLvl">
          <ac:chgData name="Attilio Zilli" userId="5ca73a1a-2bfc-4401-b058-16803eaf0614" providerId="ADAL" clId="{DFF823F8-B035-44D2-A852-B8F4721BD55E}" dt="2025-02-06T00:55:31.932" v="8458" actId="164"/>
          <ac:spMkLst>
            <pc:docMk/>
            <pc:sldMk cId="2747733111" sldId="2037"/>
            <ac:spMk id="6" creationId="{8282CE6A-990B-8B55-682F-FE58C9BE30CA}"/>
          </ac:spMkLst>
        </pc:spChg>
        <pc:spChg chg="mod topLvl">
          <ac:chgData name="Attilio Zilli" userId="5ca73a1a-2bfc-4401-b058-16803eaf0614" providerId="ADAL" clId="{DFF823F8-B035-44D2-A852-B8F4721BD55E}" dt="2025-02-06T00:55:31.932" v="8458" actId="164"/>
          <ac:spMkLst>
            <pc:docMk/>
            <pc:sldMk cId="2747733111" sldId="2037"/>
            <ac:spMk id="7" creationId="{B285C4A4-DF2C-3354-B8E2-6B743C5CA186}"/>
          </ac:spMkLst>
        </pc:spChg>
        <pc:spChg chg="mod topLvl">
          <ac:chgData name="Attilio Zilli" userId="5ca73a1a-2bfc-4401-b058-16803eaf0614" providerId="ADAL" clId="{DFF823F8-B035-44D2-A852-B8F4721BD55E}" dt="2025-02-06T00:55:15.571" v="8441" actId="164"/>
          <ac:spMkLst>
            <pc:docMk/>
            <pc:sldMk cId="2747733111" sldId="2037"/>
            <ac:spMk id="9" creationId="{5399F7E0-6D5A-67F0-7826-DC4638E2CD11}"/>
          </ac:spMkLst>
        </pc:spChg>
        <pc:spChg chg="mod topLvl">
          <ac:chgData name="Attilio Zilli" userId="5ca73a1a-2bfc-4401-b058-16803eaf0614" providerId="ADAL" clId="{DFF823F8-B035-44D2-A852-B8F4721BD55E}" dt="2025-02-06T00:55:15.571" v="8441" actId="164"/>
          <ac:spMkLst>
            <pc:docMk/>
            <pc:sldMk cId="2747733111" sldId="2037"/>
            <ac:spMk id="10" creationId="{8EE33076-09A1-F522-2CC2-C16100E97E81}"/>
          </ac:spMkLst>
        </pc:spChg>
        <pc:spChg chg="mod topLvl">
          <ac:chgData name="Attilio Zilli" userId="5ca73a1a-2bfc-4401-b058-16803eaf0614" providerId="ADAL" clId="{DFF823F8-B035-44D2-A852-B8F4721BD55E}" dt="2025-02-06T00:55:29.439" v="8457" actId="164"/>
          <ac:spMkLst>
            <pc:docMk/>
            <pc:sldMk cId="2747733111" sldId="2037"/>
            <ac:spMk id="12" creationId="{B88F39B9-33AC-4598-DFD5-6DB593D7EC79}"/>
          </ac:spMkLst>
        </pc:spChg>
        <pc:spChg chg="mod topLvl">
          <ac:chgData name="Attilio Zilli" userId="5ca73a1a-2bfc-4401-b058-16803eaf0614" providerId="ADAL" clId="{DFF823F8-B035-44D2-A852-B8F4721BD55E}" dt="2025-02-06T00:55:29.439" v="8457" actId="164"/>
          <ac:spMkLst>
            <pc:docMk/>
            <pc:sldMk cId="2747733111" sldId="2037"/>
            <ac:spMk id="13" creationId="{A6C6DA78-FAC8-9308-0E94-FA019EE6153D}"/>
          </ac:spMkLst>
        </pc:spChg>
        <pc:spChg chg="del topLvl">
          <ac:chgData name="Attilio Zilli" userId="5ca73a1a-2bfc-4401-b058-16803eaf0614" providerId="ADAL" clId="{DFF823F8-B035-44D2-A852-B8F4721BD55E}" dt="2025-02-05T23:02:44.097" v="4871" actId="478"/>
          <ac:spMkLst>
            <pc:docMk/>
            <pc:sldMk cId="2747733111" sldId="2037"/>
            <ac:spMk id="15" creationId="{F2F481FF-49EA-0A85-7544-550399D374CE}"/>
          </ac:spMkLst>
        </pc:spChg>
        <pc:spChg chg="del topLvl">
          <ac:chgData name="Attilio Zilli" userId="5ca73a1a-2bfc-4401-b058-16803eaf0614" providerId="ADAL" clId="{DFF823F8-B035-44D2-A852-B8F4721BD55E}" dt="2025-02-05T23:02:40.554" v="4870" actId="478"/>
          <ac:spMkLst>
            <pc:docMk/>
            <pc:sldMk cId="2747733111" sldId="2037"/>
            <ac:spMk id="16" creationId="{B8B8CA6A-A2C1-A210-C929-EA799A674B7E}"/>
          </ac:spMkLst>
        </pc:spChg>
        <pc:spChg chg="mod topLvl">
          <ac:chgData name="Attilio Zilli" userId="5ca73a1a-2bfc-4401-b058-16803eaf0614" providerId="ADAL" clId="{DFF823F8-B035-44D2-A852-B8F4721BD55E}" dt="2025-02-06T00:55:23.489" v="8442" actId="164"/>
          <ac:spMkLst>
            <pc:docMk/>
            <pc:sldMk cId="2747733111" sldId="2037"/>
            <ac:spMk id="21" creationId="{19663162-047D-7DAD-4F2F-F715A040C053}"/>
          </ac:spMkLst>
        </pc:spChg>
        <pc:spChg chg="mod topLvl">
          <ac:chgData name="Attilio Zilli" userId="5ca73a1a-2bfc-4401-b058-16803eaf0614" providerId="ADAL" clId="{DFF823F8-B035-44D2-A852-B8F4721BD55E}" dt="2025-02-06T00:55:23.489" v="8442" actId="164"/>
          <ac:spMkLst>
            <pc:docMk/>
            <pc:sldMk cId="2747733111" sldId="2037"/>
            <ac:spMk id="22" creationId="{B78356CD-F5B8-1743-A533-B56CF2769AF2}"/>
          </ac:spMkLst>
        </pc:spChg>
        <pc:grpChg chg="del mod">
          <ac:chgData name="Attilio Zilli" userId="5ca73a1a-2bfc-4401-b058-16803eaf0614" providerId="ADAL" clId="{DFF823F8-B035-44D2-A852-B8F4721BD55E}" dt="2025-02-05T23:05:38.649" v="5076" actId="165"/>
          <ac:grpSpMkLst>
            <pc:docMk/>
            <pc:sldMk cId="2747733111" sldId="2037"/>
            <ac:grpSpMk id="5" creationId="{C6A312F6-2EE3-6AE6-5542-5A1708160831}"/>
          </ac:grpSpMkLst>
        </pc:grpChg>
        <pc:grpChg chg="del mod">
          <ac:chgData name="Attilio Zilli" userId="5ca73a1a-2bfc-4401-b058-16803eaf0614" providerId="ADAL" clId="{DFF823F8-B035-44D2-A852-B8F4721BD55E}" dt="2025-02-05T23:03:34.684" v="4991" actId="165"/>
          <ac:grpSpMkLst>
            <pc:docMk/>
            <pc:sldMk cId="2747733111" sldId="2037"/>
            <ac:grpSpMk id="8" creationId="{4F249330-B7E4-D539-398D-F86CD6959C9D}"/>
          </ac:grpSpMkLst>
        </pc:grpChg>
        <pc:grpChg chg="del mod">
          <ac:chgData name="Attilio Zilli" userId="5ca73a1a-2bfc-4401-b058-16803eaf0614" providerId="ADAL" clId="{DFF823F8-B035-44D2-A852-B8F4721BD55E}" dt="2025-02-05T23:04:28.209" v="5041" actId="165"/>
          <ac:grpSpMkLst>
            <pc:docMk/>
            <pc:sldMk cId="2747733111" sldId="2037"/>
            <ac:grpSpMk id="11" creationId="{5FC280C1-58E7-7A0A-0779-D170ED00867D}"/>
          </ac:grpSpMkLst>
        </pc:grpChg>
        <pc:grpChg chg="del">
          <ac:chgData name="Attilio Zilli" userId="5ca73a1a-2bfc-4401-b058-16803eaf0614" providerId="ADAL" clId="{DFF823F8-B035-44D2-A852-B8F4721BD55E}" dt="2025-02-05T23:02:40.554" v="4870" actId="478"/>
          <ac:grpSpMkLst>
            <pc:docMk/>
            <pc:sldMk cId="2747733111" sldId="2037"/>
            <ac:grpSpMk id="14" creationId="{69D9C511-2EE1-2892-25C7-0E4B24477871}"/>
          </ac:grpSpMkLst>
        </pc:grpChg>
        <pc:grpChg chg="add mod">
          <ac:chgData name="Attilio Zilli" userId="5ca73a1a-2bfc-4401-b058-16803eaf0614" providerId="ADAL" clId="{DFF823F8-B035-44D2-A852-B8F4721BD55E}" dt="2025-02-06T00:55:15.571" v="8441" actId="164"/>
          <ac:grpSpMkLst>
            <pc:docMk/>
            <pc:sldMk cId="2747733111" sldId="2037"/>
            <ac:grpSpMk id="19" creationId="{2C7AF4A0-210C-8D0E-023A-583B5ED52287}"/>
          </ac:grpSpMkLst>
        </pc:grpChg>
        <pc:grpChg chg="del mod">
          <ac:chgData name="Attilio Zilli" userId="5ca73a1a-2bfc-4401-b058-16803eaf0614" providerId="ADAL" clId="{DFF823F8-B035-44D2-A852-B8F4721BD55E}" dt="2025-02-05T23:03:03.325" v="4954" actId="165"/>
          <ac:grpSpMkLst>
            <pc:docMk/>
            <pc:sldMk cId="2747733111" sldId="2037"/>
            <ac:grpSpMk id="20" creationId="{AC20D567-D32B-65E4-BECE-EEE7D69292EE}"/>
          </ac:grpSpMkLst>
        </pc:grpChg>
        <pc:grpChg chg="add mod">
          <ac:chgData name="Attilio Zilli" userId="5ca73a1a-2bfc-4401-b058-16803eaf0614" providerId="ADAL" clId="{DFF823F8-B035-44D2-A852-B8F4721BD55E}" dt="2025-02-06T00:55:26.706" v="8456" actId="1037"/>
          <ac:grpSpMkLst>
            <pc:docMk/>
            <pc:sldMk cId="2747733111" sldId="2037"/>
            <ac:grpSpMk id="23" creationId="{8F638FB3-A5F4-559C-2D59-C7313E739E23}"/>
          </ac:grpSpMkLst>
        </pc:grpChg>
        <pc:grpChg chg="add mod">
          <ac:chgData name="Attilio Zilli" userId="5ca73a1a-2bfc-4401-b058-16803eaf0614" providerId="ADAL" clId="{DFF823F8-B035-44D2-A852-B8F4721BD55E}" dt="2025-02-06T00:55:29.439" v="8457" actId="164"/>
          <ac:grpSpMkLst>
            <pc:docMk/>
            <pc:sldMk cId="2747733111" sldId="2037"/>
            <ac:grpSpMk id="24" creationId="{A8FC7020-7A7A-CF37-3B6B-577D08439F2D}"/>
          </ac:grpSpMkLst>
        </pc:grpChg>
        <pc:grpChg chg="add mod">
          <ac:chgData name="Attilio Zilli" userId="5ca73a1a-2bfc-4401-b058-16803eaf0614" providerId="ADAL" clId="{DFF823F8-B035-44D2-A852-B8F4721BD55E}" dt="2025-02-06T00:55:31.932" v="8458" actId="164"/>
          <ac:grpSpMkLst>
            <pc:docMk/>
            <pc:sldMk cId="2747733111" sldId="2037"/>
            <ac:grpSpMk id="25" creationId="{9474F349-F2D8-081D-531D-916095F18930}"/>
          </ac:grpSpMkLst>
        </pc:grpChg>
        <pc:picChg chg="add mod">
          <ac:chgData name="Attilio Zilli" userId="5ca73a1a-2bfc-4401-b058-16803eaf0614" providerId="ADAL" clId="{DFF823F8-B035-44D2-A852-B8F4721BD55E}" dt="2025-02-05T21:59:18.738" v="2629" actId="1037"/>
          <ac:picMkLst>
            <pc:docMk/>
            <pc:sldMk cId="2747733111" sldId="2037"/>
            <ac:picMk id="3" creationId="{FAEAAB43-21E6-3B6C-99CE-7E56A651B432}"/>
          </ac:picMkLst>
        </pc:picChg>
        <pc:picChg chg="mod">
          <ac:chgData name="Attilio Zilli" userId="5ca73a1a-2bfc-4401-b058-16803eaf0614" providerId="ADAL" clId="{DFF823F8-B035-44D2-A852-B8F4721BD55E}" dt="2025-02-05T23:09:51.766" v="5175" actId="1037"/>
          <ac:picMkLst>
            <pc:docMk/>
            <pc:sldMk cId="2747733111" sldId="2037"/>
            <ac:picMk id="4" creationId="{160CAE8E-AFAC-47B0-3119-BB6CDB9F7E92}"/>
          </ac:picMkLst>
        </pc:picChg>
        <pc:picChg chg="add mod">
          <ac:chgData name="Attilio Zilli" userId="5ca73a1a-2bfc-4401-b058-16803eaf0614" providerId="ADAL" clId="{DFF823F8-B035-44D2-A852-B8F4721BD55E}" dt="2025-02-05T23:13:30.598" v="5252" actId="1036"/>
          <ac:picMkLst>
            <pc:docMk/>
            <pc:sldMk cId="2747733111" sldId="2037"/>
            <ac:picMk id="17" creationId="{9458BBB6-E897-57A3-EA87-C76106C57EFC}"/>
          </ac:picMkLst>
        </pc:picChg>
        <pc:picChg chg="mod">
          <ac:chgData name="Attilio Zilli" userId="5ca73a1a-2bfc-4401-b058-16803eaf0614" providerId="ADAL" clId="{DFF823F8-B035-44D2-A852-B8F4721BD55E}" dt="2025-02-05T23:05:32.602" v="5075" actId="12788"/>
          <ac:picMkLst>
            <pc:docMk/>
            <pc:sldMk cId="2747733111" sldId="2037"/>
            <ac:picMk id="18" creationId="{1452EA4D-E703-806F-39A6-B3D0F336C222}"/>
          </ac:picMkLst>
        </pc:picChg>
      </pc:sldChg>
      <pc:sldChg chg="addSp delSp modSp add mod ord delAnim modAnim">
        <pc:chgData name="Attilio Zilli" userId="5ca73a1a-2bfc-4401-b058-16803eaf0614" providerId="ADAL" clId="{DFF823F8-B035-44D2-A852-B8F4721BD55E}" dt="2025-02-06T00:49:05.118" v="8362"/>
        <pc:sldMkLst>
          <pc:docMk/>
          <pc:sldMk cId="3409033634" sldId="2038"/>
        </pc:sldMkLst>
        <pc:spChg chg="mod topLvl">
          <ac:chgData name="Attilio Zilli" userId="5ca73a1a-2bfc-4401-b058-16803eaf0614" providerId="ADAL" clId="{DFF823F8-B035-44D2-A852-B8F4721BD55E}" dt="2025-02-05T20:19:53.012" v="181" actId="165"/>
          <ac:spMkLst>
            <pc:docMk/>
            <pc:sldMk cId="3409033634" sldId="2038"/>
            <ac:spMk id="5" creationId="{116561E7-E897-17A5-8445-E15433A25961}"/>
          </ac:spMkLst>
        </pc:spChg>
        <pc:spChg chg="del mod topLvl">
          <ac:chgData name="Attilio Zilli" userId="5ca73a1a-2bfc-4401-b058-16803eaf0614" providerId="ADAL" clId="{DFF823F8-B035-44D2-A852-B8F4721BD55E}" dt="2025-02-05T22:08:06.174" v="2656" actId="21"/>
          <ac:spMkLst>
            <pc:docMk/>
            <pc:sldMk cId="3409033634" sldId="2038"/>
            <ac:spMk id="12" creationId="{C83569B3-1897-B676-B07F-D70B901406CB}"/>
          </ac:spMkLst>
        </pc:spChg>
        <pc:spChg chg="del mod topLvl">
          <ac:chgData name="Attilio Zilli" userId="5ca73a1a-2bfc-4401-b058-16803eaf0614" providerId="ADAL" clId="{DFF823F8-B035-44D2-A852-B8F4721BD55E}" dt="2025-02-05T22:22:45.178" v="3205" actId="478"/>
          <ac:spMkLst>
            <pc:docMk/>
            <pc:sldMk cId="3409033634" sldId="2038"/>
            <ac:spMk id="16" creationId="{FFC2D02C-05EE-F996-D047-BEBC77B032ED}"/>
          </ac:spMkLst>
        </pc:spChg>
        <pc:spChg chg="add mod ord">
          <ac:chgData name="Attilio Zilli" userId="5ca73a1a-2bfc-4401-b058-16803eaf0614" providerId="ADAL" clId="{DFF823F8-B035-44D2-A852-B8F4721BD55E}" dt="2025-02-05T22:50:21.658" v="4625" actId="1036"/>
          <ac:spMkLst>
            <pc:docMk/>
            <pc:sldMk cId="3409033634" sldId="2038"/>
            <ac:spMk id="28" creationId="{DD5D20D4-33F6-5072-4AE4-D21AC6F95300}"/>
          </ac:spMkLst>
        </pc:spChg>
        <pc:spChg chg="add del mod">
          <ac:chgData name="Attilio Zilli" userId="5ca73a1a-2bfc-4401-b058-16803eaf0614" providerId="ADAL" clId="{DFF823F8-B035-44D2-A852-B8F4721BD55E}" dt="2025-02-05T22:21:54.220" v="3106" actId="21"/>
          <ac:spMkLst>
            <pc:docMk/>
            <pc:sldMk cId="3409033634" sldId="2038"/>
            <ac:spMk id="30" creationId="{FFBFC6B4-FCA8-F9B9-63E5-6C2B176A9384}"/>
          </ac:spMkLst>
        </pc:spChg>
        <pc:spChg chg="add del mod">
          <ac:chgData name="Attilio Zilli" userId="5ca73a1a-2bfc-4401-b058-16803eaf0614" providerId="ADAL" clId="{DFF823F8-B035-44D2-A852-B8F4721BD55E}" dt="2025-02-05T22:21:54.220" v="3106" actId="21"/>
          <ac:spMkLst>
            <pc:docMk/>
            <pc:sldMk cId="3409033634" sldId="2038"/>
            <ac:spMk id="33" creationId="{DBD2A6A5-0CFD-36AC-B6DF-0EE4D3CCD9E1}"/>
          </ac:spMkLst>
        </pc:spChg>
        <pc:spChg chg="add del mod topLvl">
          <ac:chgData name="Attilio Zilli" userId="5ca73a1a-2bfc-4401-b058-16803eaf0614" providerId="ADAL" clId="{DFF823F8-B035-44D2-A852-B8F4721BD55E}" dt="2025-02-05T22:22:22.782" v="3129" actId="478"/>
          <ac:spMkLst>
            <pc:docMk/>
            <pc:sldMk cId="3409033634" sldId="2038"/>
            <ac:spMk id="42" creationId="{7FC4BCBC-D887-B5FB-6A35-D89204A11C99}"/>
          </ac:spMkLst>
        </pc:spChg>
        <pc:spChg chg="add mod">
          <ac:chgData name="Attilio Zilli" userId="5ca73a1a-2bfc-4401-b058-16803eaf0614" providerId="ADAL" clId="{DFF823F8-B035-44D2-A852-B8F4721BD55E}" dt="2025-02-05T22:23:27.996" v="3371" actId="1038"/>
          <ac:spMkLst>
            <pc:docMk/>
            <pc:sldMk cId="3409033634" sldId="2038"/>
            <ac:spMk id="44" creationId="{9B3C384B-8FB6-8AB8-CB49-A2BCE0EFC306}"/>
          </ac:spMkLst>
        </pc:spChg>
        <pc:spChg chg="add mod">
          <ac:chgData name="Attilio Zilli" userId="5ca73a1a-2bfc-4401-b058-16803eaf0614" providerId="ADAL" clId="{DFF823F8-B035-44D2-A852-B8F4721BD55E}" dt="2025-02-06T00:48:44.873" v="8359" actId="208"/>
          <ac:spMkLst>
            <pc:docMk/>
            <pc:sldMk cId="3409033634" sldId="2038"/>
            <ac:spMk id="46" creationId="{6CE1F9EA-9F9F-641E-689C-41E03D8AFEDA}"/>
          </ac:spMkLst>
        </pc:spChg>
        <pc:spChg chg="add mod">
          <ac:chgData name="Attilio Zilli" userId="5ca73a1a-2bfc-4401-b058-16803eaf0614" providerId="ADAL" clId="{DFF823F8-B035-44D2-A852-B8F4721BD55E}" dt="2025-02-06T00:48:44.873" v="8359" actId="208"/>
          <ac:spMkLst>
            <pc:docMk/>
            <pc:sldMk cId="3409033634" sldId="2038"/>
            <ac:spMk id="47" creationId="{780D6121-4C16-387F-0E26-DD674356AE4D}"/>
          </ac:spMkLst>
        </pc:spChg>
        <pc:spChg chg="add mod">
          <ac:chgData name="Attilio Zilli" userId="5ca73a1a-2bfc-4401-b058-16803eaf0614" providerId="ADAL" clId="{DFF823F8-B035-44D2-A852-B8F4721BD55E}" dt="2025-02-06T00:48:21.916" v="8357" actId="207"/>
          <ac:spMkLst>
            <pc:docMk/>
            <pc:sldMk cId="3409033634" sldId="2038"/>
            <ac:spMk id="48" creationId="{945D07CD-C2CA-2AB0-A2E5-959BC854A3DF}"/>
          </ac:spMkLst>
        </pc:spChg>
        <pc:spChg chg="mod">
          <ac:chgData name="Attilio Zilli" userId="5ca73a1a-2bfc-4401-b058-16803eaf0614" providerId="ADAL" clId="{DFF823F8-B035-44D2-A852-B8F4721BD55E}" dt="2025-02-05T21:57:38.495" v="2600" actId="20577"/>
          <ac:spMkLst>
            <pc:docMk/>
            <pc:sldMk cId="3409033634" sldId="2038"/>
            <ac:spMk id="130" creationId="{1CE59020-F786-CDAB-0BC6-EB7A5A80A98F}"/>
          </ac:spMkLst>
        </pc:spChg>
        <pc:grpChg chg="del mod">
          <ac:chgData name="Attilio Zilli" userId="5ca73a1a-2bfc-4401-b058-16803eaf0614" providerId="ADAL" clId="{DFF823F8-B035-44D2-A852-B8F4721BD55E}" dt="2025-02-05T20:19:53.012" v="181" actId="165"/>
          <ac:grpSpMkLst>
            <pc:docMk/>
            <pc:sldMk cId="3409033634" sldId="2038"/>
            <ac:grpSpMk id="7" creationId="{46E8C913-141C-3974-A5FC-6E688535DB39}"/>
          </ac:grpSpMkLst>
        </pc:grpChg>
        <pc:grpChg chg="del">
          <ac:chgData name="Attilio Zilli" userId="5ca73a1a-2bfc-4401-b058-16803eaf0614" providerId="ADAL" clId="{DFF823F8-B035-44D2-A852-B8F4721BD55E}" dt="2025-02-05T20:16:51.833" v="127" actId="478"/>
          <ac:grpSpMkLst>
            <pc:docMk/>
            <pc:sldMk cId="3409033634" sldId="2038"/>
            <ac:grpSpMk id="11" creationId="{9F02E293-C3CD-8017-9005-13C8CBF1FC0F}"/>
          </ac:grpSpMkLst>
        </pc:grpChg>
        <pc:grpChg chg="del">
          <ac:chgData name="Attilio Zilli" userId="5ca73a1a-2bfc-4401-b058-16803eaf0614" providerId="ADAL" clId="{DFF823F8-B035-44D2-A852-B8F4721BD55E}" dt="2025-02-05T20:16:51.833" v="127" actId="478"/>
          <ac:grpSpMkLst>
            <pc:docMk/>
            <pc:sldMk cId="3409033634" sldId="2038"/>
            <ac:grpSpMk id="17" creationId="{25BE7CE5-14A5-D583-61D9-2FCF0AF650D8}"/>
          </ac:grpSpMkLst>
        </pc:grpChg>
        <pc:grpChg chg="del">
          <ac:chgData name="Attilio Zilli" userId="5ca73a1a-2bfc-4401-b058-16803eaf0614" providerId="ADAL" clId="{DFF823F8-B035-44D2-A852-B8F4721BD55E}" dt="2025-02-05T20:16:51.833" v="127" actId="478"/>
          <ac:grpSpMkLst>
            <pc:docMk/>
            <pc:sldMk cId="3409033634" sldId="2038"/>
            <ac:grpSpMk id="20" creationId="{2E5269FD-EF91-9902-BC55-9206A2C6A181}"/>
          </ac:grpSpMkLst>
        </pc:grpChg>
        <pc:grpChg chg="del">
          <ac:chgData name="Attilio Zilli" userId="5ca73a1a-2bfc-4401-b058-16803eaf0614" providerId="ADAL" clId="{DFF823F8-B035-44D2-A852-B8F4721BD55E}" dt="2025-02-05T20:16:51.833" v="127" actId="478"/>
          <ac:grpSpMkLst>
            <pc:docMk/>
            <pc:sldMk cId="3409033634" sldId="2038"/>
            <ac:grpSpMk id="23" creationId="{CABF2AAA-4F37-A78D-8BCB-F1508B595698}"/>
          </ac:grpSpMkLst>
        </pc:grpChg>
        <pc:grpChg chg="add del mod">
          <ac:chgData name="Attilio Zilli" userId="5ca73a1a-2bfc-4401-b058-16803eaf0614" providerId="ADAL" clId="{DFF823F8-B035-44D2-A852-B8F4721BD55E}" dt="2025-02-05T22:22:22.782" v="3129" actId="478"/>
          <ac:grpSpMkLst>
            <pc:docMk/>
            <pc:sldMk cId="3409033634" sldId="2038"/>
            <ac:grpSpMk id="43" creationId="{EC13003A-5FBD-DC9E-889C-AAE019416537}"/>
          </ac:grpSpMkLst>
        </pc:grpChg>
        <pc:picChg chg="del mod topLvl">
          <ac:chgData name="Attilio Zilli" userId="5ca73a1a-2bfc-4401-b058-16803eaf0614" providerId="ADAL" clId="{DFF823F8-B035-44D2-A852-B8F4721BD55E}" dt="2025-02-05T20:19:56.955" v="183" actId="478"/>
          <ac:picMkLst>
            <pc:docMk/>
            <pc:sldMk cId="3409033634" sldId="2038"/>
            <ac:picMk id="3" creationId="{B130FA54-B57B-E230-7985-A67578605700}"/>
          </ac:picMkLst>
        </pc:picChg>
        <pc:picChg chg="add del mod modCrop">
          <ac:chgData name="Attilio Zilli" userId="5ca73a1a-2bfc-4401-b058-16803eaf0614" providerId="ADAL" clId="{DFF823F8-B035-44D2-A852-B8F4721BD55E}" dt="2025-02-05T22:21:54.220" v="3106" actId="21"/>
          <ac:picMkLst>
            <pc:docMk/>
            <pc:sldMk cId="3409033634" sldId="2038"/>
            <ac:picMk id="18" creationId="{E5E0940B-E97D-49CE-4BAB-F2CA326782FD}"/>
          </ac:picMkLst>
        </pc:picChg>
        <pc:picChg chg="add del mod">
          <ac:chgData name="Attilio Zilli" userId="5ca73a1a-2bfc-4401-b058-16803eaf0614" providerId="ADAL" clId="{DFF823F8-B035-44D2-A852-B8F4721BD55E}" dt="2025-02-05T22:21:54.220" v="3106" actId="21"/>
          <ac:picMkLst>
            <pc:docMk/>
            <pc:sldMk cId="3409033634" sldId="2038"/>
            <ac:picMk id="24" creationId="{1E01A45D-8C17-F350-6CC9-B414D0C2B0F5}"/>
          </ac:picMkLst>
        </pc:picChg>
        <pc:picChg chg="add mod ord">
          <ac:chgData name="Attilio Zilli" userId="5ca73a1a-2bfc-4401-b058-16803eaf0614" providerId="ADAL" clId="{DFF823F8-B035-44D2-A852-B8F4721BD55E}" dt="2025-02-05T22:23:27.996" v="3371" actId="1038"/>
          <ac:picMkLst>
            <pc:docMk/>
            <pc:sldMk cId="3409033634" sldId="2038"/>
            <ac:picMk id="26" creationId="{94DBF443-94F4-092F-065A-1E74D0264B93}"/>
          </ac:picMkLst>
        </pc:picChg>
        <pc:picChg chg="add mod">
          <ac:chgData name="Attilio Zilli" userId="5ca73a1a-2bfc-4401-b058-16803eaf0614" providerId="ADAL" clId="{DFF823F8-B035-44D2-A852-B8F4721BD55E}" dt="2025-02-05T21:09:11.333" v="1410" actId="1038"/>
          <ac:picMkLst>
            <pc:docMk/>
            <pc:sldMk cId="3409033634" sldId="2038"/>
            <ac:picMk id="32" creationId="{A94E88EA-37D9-7C53-A06F-45E58F97D17B}"/>
          </ac:picMkLst>
        </pc:picChg>
        <pc:picChg chg="add del mod">
          <ac:chgData name="Attilio Zilli" userId="5ca73a1a-2bfc-4401-b058-16803eaf0614" providerId="ADAL" clId="{DFF823F8-B035-44D2-A852-B8F4721BD55E}" dt="2025-02-05T22:12:10.364" v="2702" actId="21"/>
          <ac:picMkLst>
            <pc:docMk/>
            <pc:sldMk cId="3409033634" sldId="2038"/>
            <ac:picMk id="35" creationId="{591D048A-DC2A-7E2A-EE2E-533BBE07CBD7}"/>
          </ac:picMkLst>
        </pc:picChg>
        <pc:picChg chg="add del mod ord modCrop">
          <ac:chgData name="Attilio Zilli" userId="5ca73a1a-2bfc-4401-b058-16803eaf0614" providerId="ADAL" clId="{DFF823F8-B035-44D2-A852-B8F4721BD55E}" dt="2025-02-05T22:15:58.373" v="2838" actId="478"/>
          <ac:picMkLst>
            <pc:docMk/>
            <pc:sldMk cId="3409033634" sldId="2038"/>
            <ac:picMk id="37" creationId="{B53DBE5B-B1B5-472B-4DDC-0E4E06FBC105}"/>
          </ac:picMkLst>
        </pc:picChg>
        <pc:picChg chg="add mod ord">
          <ac:chgData name="Attilio Zilli" userId="5ca73a1a-2bfc-4401-b058-16803eaf0614" providerId="ADAL" clId="{DFF823F8-B035-44D2-A852-B8F4721BD55E}" dt="2025-02-05T22:28:21.579" v="3485" actId="1036"/>
          <ac:picMkLst>
            <pc:docMk/>
            <pc:sldMk cId="3409033634" sldId="2038"/>
            <ac:picMk id="39" creationId="{2C195F93-4DDA-A0B9-138E-A45A135A8C83}"/>
          </ac:picMkLst>
        </pc:picChg>
        <pc:picChg chg="add mod topLvl">
          <ac:chgData name="Attilio Zilli" userId="5ca73a1a-2bfc-4401-b058-16803eaf0614" providerId="ADAL" clId="{DFF823F8-B035-44D2-A852-B8F4721BD55E}" dt="2025-02-05T22:50:26.655" v="4634" actId="1038"/>
          <ac:picMkLst>
            <pc:docMk/>
            <pc:sldMk cId="3409033634" sldId="2038"/>
            <ac:picMk id="41" creationId="{49C59FF0-C5BE-B5A2-3BEC-91AF1190855A}"/>
          </ac:picMkLst>
        </pc:picChg>
        <pc:picChg chg="add mod">
          <ac:chgData name="Attilio Zilli" userId="5ca73a1a-2bfc-4401-b058-16803eaf0614" providerId="ADAL" clId="{DFF823F8-B035-44D2-A852-B8F4721BD55E}" dt="2025-02-05T22:28:21.579" v="3485" actId="1036"/>
          <ac:picMkLst>
            <pc:docMk/>
            <pc:sldMk cId="3409033634" sldId="2038"/>
            <ac:picMk id="45" creationId="{591D048A-DC2A-7E2A-EE2E-533BBE07CBD7}"/>
          </ac:picMkLst>
        </pc:picChg>
      </pc:sldChg>
      <pc:sldChg chg="addSp delSp modSp add mod modAnim">
        <pc:chgData name="Attilio Zilli" userId="5ca73a1a-2bfc-4401-b058-16803eaf0614" providerId="ADAL" clId="{DFF823F8-B035-44D2-A852-B8F4721BD55E}" dt="2025-02-06T01:01:26.230" v="8505"/>
        <pc:sldMkLst>
          <pc:docMk/>
          <pc:sldMk cId="360608748" sldId="2039"/>
        </pc:sldMkLst>
        <pc:spChg chg="del">
          <ac:chgData name="Attilio Zilli" userId="5ca73a1a-2bfc-4401-b058-16803eaf0614" providerId="ADAL" clId="{DFF823F8-B035-44D2-A852-B8F4721BD55E}" dt="2025-02-05T22:08:10.382" v="2657" actId="478"/>
          <ac:spMkLst>
            <pc:docMk/>
            <pc:sldMk cId="360608748" sldId="2039"/>
            <ac:spMk id="5" creationId="{2CC455D8-5A61-45AD-C29E-B904A884DE8B}"/>
          </ac:spMkLst>
        </pc:spChg>
        <pc:spChg chg="add mod topLvl">
          <ac:chgData name="Attilio Zilli" userId="5ca73a1a-2bfc-4401-b058-16803eaf0614" providerId="ADAL" clId="{DFF823F8-B035-44D2-A852-B8F4721BD55E}" dt="2025-02-06T00:59:55.083" v="8503" actId="164"/>
          <ac:spMkLst>
            <pc:docMk/>
            <pc:sldMk cId="360608748" sldId="2039"/>
            <ac:spMk id="8" creationId="{FFBFC6B4-FCA8-F9B9-63E5-6C2B176A9384}"/>
          </ac:spMkLst>
        </pc:spChg>
        <pc:spChg chg="add mod">
          <ac:chgData name="Attilio Zilli" userId="5ca73a1a-2bfc-4401-b058-16803eaf0614" providerId="ADAL" clId="{DFF823F8-B035-44D2-A852-B8F4721BD55E}" dt="2025-02-06T00:59:55.083" v="8503" actId="164"/>
          <ac:spMkLst>
            <pc:docMk/>
            <pc:sldMk cId="360608748" sldId="2039"/>
            <ac:spMk id="9" creationId="{DBD2A6A5-0CFD-36AC-B6DF-0EE4D3CCD9E1}"/>
          </ac:spMkLst>
        </pc:spChg>
        <pc:spChg chg="add del">
          <ac:chgData name="Attilio Zilli" userId="5ca73a1a-2bfc-4401-b058-16803eaf0614" providerId="ADAL" clId="{DFF823F8-B035-44D2-A852-B8F4721BD55E}" dt="2025-02-05T22:31:46.195" v="3619" actId="22"/>
          <ac:spMkLst>
            <pc:docMk/>
            <pc:sldMk cId="360608748" sldId="2039"/>
            <ac:spMk id="11" creationId="{180AB560-6488-F958-07F9-5703872F4214}"/>
          </ac:spMkLst>
        </pc:spChg>
        <pc:spChg chg="mod">
          <ac:chgData name="Attilio Zilli" userId="5ca73a1a-2bfc-4401-b058-16803eaf0614" providerId="ADAL" clId="{DFF823F8-B035-44D2-A852-B8F4721BD55E}" dt="2025-02-06T01:01:10.790" v="8504" actId="164"/>
          <ac:spMkLst>
            <pc:docMk/>
            <pc:sldMk cId="360608748" sldId="2039"/>
            <ac:spMk id="12" creationId="{18DA0BE2-D37D-189A-1EE3-2BAB8F070267}"/>
          </ac:spMkLst>
        </pc:spChg>
        <pc:spChg chg="del mod">
          <ac:chgData name="Attilio Zilli" userId="5ca73a1a-2bfc-4401-b058-16803eaf0614" providerId="ADAL" clId="{DFF823F8-B035-44D2-A852-B8F4721BD55E}" dt="2025-02-05T22:31:30.622" v="3616" actId="478"/>
          <ac:spMkLst>
            <pc:docMk/>
            <pc:sldMk cId="360608748" sldId="2039"/>
            <ac:spMk id="16" creationId="{37B88C7C-0F40-2086-A13B-2B8755C71DAD}"/>
          </ac:spMkLst>
        </pc:spChg>
        <pc:spChg chg="add mod">
          <ac:chgData name="Attilio Zilli" userId="5ca73a1a-2bfc-4401-b058-16803eaf0614" providerId="ADAL" clId="{DFF823F8-B035-44D2-A852-B8F4721BD55E}" dt="2025-02-06T01:01:10.790" v="8504" actId="164"/>
          <ac:spMkLst>
            <pc:docMk/>
            <pc:sldMk cId="360608748" sldId="2039"/>
            <ac:spMk id="17" creationId="{96FD9EA7-EADF-303D-DF3C-6E352EC3272D}"/>
          </ac:spMkLst>
        </pc:spChg>
        <pc:spChg chg="add mod">
          <ac:chgData name="Attilio Zilli" userId="5ca73a1a-2bfc-4401-b058-16803eaf0614" providerId="ADAL" clId="{DFF823F8-B035-44D2-A852-B8F4721BD55E}" dt="2025-02-06T01:01:10.790" v="8504" actId="164"/>
          <ac:spMkLst>
            <pc:docMk/>
            <pc:sldMk cId="360608748" sldId="2039"/>
            <ac:spMk id="19" creationId="{95FA0614-2F20-7BEF-2CF9-7CD4AFA1DF9F}"/>
          </ac:spMkLst>
        </pc:spChg>
        <pc:spChg chg="add mod">
          <ac:chgData name="Attilio Zilli" userId="5ca73a1a-2bfc-4401-b058-16803eaf0614" providerId="ADAL" clId="{DFF823F8-B035-44D2-A852-B8F4721BD55E}" dt="2025-02-06T01:01:10.790" v="8504" actId="164"/>
          <ac:spMkLst>
            <pc:docMk/>
            <pc:sldMk cId="360608748" sldId="2039"/>
            <ac:spMk id="20" creationId="{DC0D287A-2FE3-AD58-2666-30CE1FA7840B}"/>
          </ac:spMkLst>
        </pc:spChg>
        <pc:spChg chg="add del">
          <ac:chgData name="Attilio Zilli" userId="5ca73a1a-2bfc-4401-b058-16803eaf0614" providerId="ADAL" clId="{DFF823F8-B035-44D2-A852-B8F4721BD55E}" dt="2025-02-06T00:50:32.917" v="8364" actId="478"/>
          <ac:spMkLst>
            <pc:docMk/>
            <pc:sldMk cId="360608748" sldId="2039"/>
            <ac:spMk id="21" creationId="{90E70715-26E6-6085-288B-ED05043790CC}"/>
          </ac:spMkLst>
        </pc:spChg>
        <pc:spChg chg="del">
          <ac:chgData name="Attilio Zilli" userId="5ca73a1a-2bfc-4401-b058-16803eaf0614" providerId="ADAL" clId="{DFF823F8-B035-44D2-A852-B8F4721BD55E}" dt="2025-02-05T22:08:10.382" v="2657" actId="478"/>
          <ac:spMkLst>
            <pc:docMk/>
            <pc:sldMk cId="360608748" sldId="2039"/>
            <ac:spMk id="28" creationId="{AAD3A9C6-CC97-C4AF-8818-C59CF33214BE}"/>
          </ac:spMkLst>
        </pc:spChg>
        <pc:spChg chg="del">
          <ac:chgData name="Attilio Zilli" userId="5ca73a1a-2bfc-4401-b058-16803eaf0614" providerId="ADAL" clId="{DFF823F8-B035-44D2-A852-B8F4721BD55E}" dt="2025-02-05T22:08:10.382" v="2657" actId="478"/>
          <ac:spMkLst>
            <pc:docMk/>
            <pc:sldMk cId="360608748" sldId="2039"/>
            <ac:spMk id="30" creationId="{C8BF4145-90F5-7A3A-0E6F-B8785E088D8C}"/>
          </ac:spMkLst>
        </pc:spChg>
        <pc:spChg chg="del">
          <ac:chgData name="Attilio Zilli" userId="5ca73a1a-2bfc-4401-b058-16803eaf0614" providerId="ADAL" clId="{DFF823F8-B035-44D2-A852-B8F4721BD55E}" dt="2025-02-05T22:08:10.382" v="2657" actId="478"/>
          <ac:spMkLst>
            <pc:docMk/>
            <pc:sldMk cId="360608748" sldId="2039"/>
            <ac:spMk id="33" creationId="{A90D09FE-4FCF-2B77-B36B-31AB418D49F2}"/>
          </ac:spMkLst>
        </pc:spChg>
        <pc:spChg chg="mod">
          <ac:chgData name="Attilio Zilli" userId="5ca73a1a-2bfc-4401-b058-16803eaf0614" providerId="ADAL" clId="{DFF823F8-B035-44D2-A852-B8F4721BD55E}" dt="2025-02-05T22:31:23.921" v="3615" actId="20577"/>
          <ac:spMkLst>
            <pc:docMk/>
            <pc:sldMk cId="360608748" sldId="2039"/>
            <ac:spMk id="130" creationId="{55DD6CA9-6B1C-8BF2-EB86-AE7A2AA16AF0}"/>
          </ac:spMkLst>
        </pc:spChg>
        <pc:grpChg chg="add del mod">
          <ac:chgData name="Attilio Zilli" userId="5ca73a1a-2bfc-4401-b058-16803eaf0614" providerId="ADAL" clId="{DFF823F8-B035-44D2-A852-B8F4721BD55E}" dt="2025-02-06T00:59:52.948" v="8502" actId="165"/>
          <ac:grpSpMkLst>
            <pc:docMk/>
            <pc:sldMk cId="360608748" sldId="2039"/>
            <ac:grpSpMk id="23" creationId="{3AB9EB97-11F5-87EE-C865-2E89EF68D83A}"/>
          </ac:grpSpMkLst>
        </pc:grpChg>
        <pc:grpChg chg="add mod">
          <ac:chgData name="Attilio Zilli" userId="5ca73a1a-2bfc-4401-b058-16803eaf0614" providerId="ADAL" clId="{DFF823F8-B035-44D2-A852-B8F4721BD55E}" dt="2025-02-06T00:59:55.083" v="8503" actId="164"/>
          <ac:grpSpMkLst>
            <pc:docMk/>
            <pc:sldMk cId="360608748" sldId="2039"/>
            <ac:grpSpMk id="25" creationId="{814F1BC6-43BA-86C3-68FD-725D43B53CB1}"/>
          </ac:grpSpMkLst>
        </pc:grpChg>
        <pc:grpChg chg="add mod">
          <ac:chgData name="Attilio Zilli" userId="5ca73a1a-2bfc-4401-b058-16803eaf0614" providerId="ADAL" clId="{DFF823F8-B035-44D2-A852-B8F4721BD55E}" dt="2025-02-06T01:01:10.790" v="8504" actId="164"/>
          <ac:grpSpMkLst>
            <pc:docMk/>
            <pc:sldMk cId="360608748" sldId="2039"/>
            <ac:grpSpMk id="27" creationId="{3ECC27C9-E474-1FCC-4A20-207E4706D5F0}"/>
          </ac:grpSpMkLst>
        </pc:grpChg>
        <pc:picChg chg="add del mod">
          <ac:chgData name="Attilio Zilli" userId="5ca73a1a-2bfc-4401-b058-16803eaf0614" providerId="ADAL" clId="{DFF823F8-B035-44D2-A852-B8F4721BD55E}" dt="2025-02-05T22:21:42.877" v="3103" actId="21"/>
          <ac:picMkLst>
            <pc:docMk/>
            <pc:sldMk cId="360608748" sldId="2039"/>
            <ac:picMk id="2" creationId="{591D048A-DC2A-7E2A-EE2E-533BBE07CBD7}"/>
          </ac:picMkLst>
        </pc:picChg>
        <pc:picChg chg="add mod modCrop">
          <ac:chgData name="Attilio Zilli" userId="5ca73a1a-2bfc-4401-b058-16803eaf0614" providerId="ADAL" clId="{DFF823F8-B035-44D2-A852-B8F4721BD55E}" dt="2025-02-06T00:51:14.816" v="8413" actId="554"/>
          <ac:picMkLst>
            <pc:docMk/>
            <pc:sldMk cId="360608748" sldId="2039"/>
            <ac:picMk id="4" creationId="{D862ED0A-FF21-0EEE-E861-D7CA9AD94FD8}"/>
          </ac:picMkLst>
        </pc:picChg>
        <pc:picChg chg="add mod">
          <ac:chgData name="Attilio Zilli" userId="5ca73a1a-2bfc-4401-b058-16803eaf0614" providerId="ADAL" clId="{DFF823F8-B035-44D2-A852-B8F4721BD55E}" dt="2025-02-06T00:59:55.083" v="8503" actId="164"/>
          <ac:picMkLst>
            <pc:docMk/>
            <pc:sldMk cId="360608748" sldId="2039"/>
            <ac:picMk id="6" creationId="{E5E0940B-E97D-49CE-4BAB-F2CA326782FD}"/>
          </ac:picMkLst>
        </pc:picChg>
        <pc:picChg chg="add mod topLvl">
          <ac:chgData name="Attilio Zilli" userId="5ca73a1a-2bfc-4401-b058-16803eaf0614" providerId="ADAL" clId="{DFF823F8-B035-44D2-A852-B8F4721BD55E}" dt="2025-02-06T00:59:55.083" v="8503" actId="164"/>
          <ac:picMkLst>
            <pc:docMk/>
            <pc:sldMk cId="360608748" sldId="2039"/>
            <ac:picMk id="7" creationId="{1E01A45D-8C17-F350-6CC9-B414D0C2B0F5}"/>
          </ac:picMkLst>
        </pc:picChg>
        <pc:picChg chg="add mod">
          <ac:chgData name="Attilio Zilli" userId="5ca73a1a-2bfc-4401-b058-16803eaf0614" providerId="ADAL" clId="{DFF823F8-B035-44D2-A852-B8F4721BD55E}" dt="2025-02-06T01:01:10.790" v="8504" actId="164"/>
          <ac:picMkLst>
            <pc:docMk/>
            <pc:sldMk cId="360608748" sldId="2039"/>
            <ac:picMk id="13" creationId="{BB4FFC24-E3C8-346B-4389-3E4314360204}"/>
          </ac:picMkLst>
        </pc:picChg>
        <pc:picChg chg="add mod">
          <ac:chgData name="Attilio Zilli" userId="5ca73a1a-2bfc-4401-b058-16803eaf0614" providerId="ADAL" clId="{DFF823F8-B035-44D2-A852-B8F4721BD55E}" dt="2025-02-06T01:01:10.790" v="8504" actId="164"/>
          <ac:picMkLst>
            <pc:docMk/>
            <pc:sldMk cId="360608748" sldId="2039"/>
            <ac:picMk id="14" creationId="{4EE6D710-0AC9-21F2-FC46-D51B1899DB6D}"/>
          </ac:picMkLst>
        </pc:picChg>
        <pc:picChg chg="add mod">
          <ac:chgData name="Attilio Zilli" userId="5ca73a1a-2bfc-4401-b058-16803eaf0614" providerId="ADAL" clId="{DFF823F8-B035-44D2-A852-B8F4721BD55E}" dt="2025-02-06T01:01:10.790" v="8504" actId="164"/>
          <ac:picMkLst>
            <pc:docMk/>
            <pc:sldMk cId="360608748" sldId="2039"/>
            <ac:picMk id="15" creationId="{10C3732D-FB81-0A01-286F-37F8063D71A4}"/>
          </ac:picMkLst>
        </pc:picChg>
        <pc:picChg chg="del">
          <ac:chgData name="Attilio Zilli" userId="5ca73a1a-2bfc-4401-b058-16803eaf0614" providerId="ADAL" clId="{DFF823F8-B035-44D2-A852-B8F4721BD55E}" dt="2025-02-05T22:08:10.382" v="2657" actId="478"/>
          <ac:picMkLst>
            <pc:docMk/>
            <pc:sldMk cId="360608748" sldId="2039"/>
            <ac:picMk id="18" creationId="{388435E0-8E84-67BF-7FD1-E6651B3DBFD4}"/>
          </ac:picMkLst>
        </pc:picChg>
        <pc:picChg chg="add mod modCrop">
          <ac:chgData name="Attilio Zilli" userId="5ca73a1a-2bfc-4401-b058-16803eaf0614" providerId="ADAL" clId="{DFF823F8-B035-44D2-A852-B8F4721BD55E}" dt="2025-02-06T00:51:51.138" v="8425" actId="1036"/>
          <ac:picMkLst>
            <pc:docMk/>
            <pc:sldMk cId="360608748" sldId="2039"/>
            <ac:picMk id="22" creationId="{7179DEFA-9EF7-DF20-8F34-7C653B0AC7E0}"/>
          </ac:picMkLst>
        </pc:picChg>
        <pc:picChg chg="del">
          <ac:chgData name="Attilio Zilli" userId="5ca73a1a-2bfc-4401-b058-16803eaf0614" providerId="ADAL" clId="{DFF823F8-B035-44D2-A852-B8F4721BD55E}" dt="2025-02-05T22:08:10.382" v="2657" actId="478"/>
          <ac:picMkLst>
            <pc:docMk/>
            <pc:sldMk cId="360608748" sldId="2039"/>
            <ac:picMk id="24" creationId="{23EEA807-7A2D-86C9-10DA-CF629551FD94}"/>
          </ac:picMkLst>
        </pc:picChg>
        <pc:picChg chg="del">
          <ac:chgData name="Attilio Zilli" userId="5ca73a1a-2bfc-4401-b058-16803eaf0614" providerId="ADAL" clId="{DFF823F8-B035-44D2-A852-B8F4721BD55E}" dt="2025-02-05T22:08:10.382" v="2657" actId="478"/>
          <ac:picMkLst>
            <pc:docMk/>
            <pc:sldMk cId="360608748" sldId="2039"/>
            <ac:picMk id="26" creationId="{A0EC169C-F447-E4CE-D024-1E9E591326AB}"/>
          </ac:picMkLst>
        </pc:picChg>
        <pc:picChg chg="del">
          <ac:chgData name="Attilio Zilli" userId="5ca73a1a-2bfc-4401-b058-16803eaf0614" providerId="ADAL" clId="{DFF823F8-B035-44D2-A852-B8F4721BD55E}" dt="2025-02-05T22:08:10.382" v="2657" actId="478"/>
          <ac:picMkLst>
            <pc:docMk/>
            <pc:sldMk cId="360608748" sldId="2039"/>
            <ac:picMk id="35" creationId="{602BF49C-1F5B-BADF-6AE5-FBE0B12B6F77}"/>
          </ac:picMkLst>
        </pc:picChg>
      </pc:sldChg>
      <pc:sldChg chg="addSp delSp modSp new mod modTransition modAnim">
        <pc:chgData name="Attilio Zilli" userId="5ca73a1a-2bfc-4401-b058-16803eaf0614" providerId="ADAL" clId="{DFF823F8-B035-44D2-A852-B8F4721BD55E}" dt="2025-02-06T01:19:21.123" v="8693"/>
        <pc:sldMkLst>
          <pc:docMk/>
          <pc:sldMk cId="578379121" sldId="2040"/>
        </pc:sldMkLst>
        <pc:spChg chg="add mod">
          <ac:chgData name="Attilio Zilli" userId="5ca73a1a-2bfc-4401-b058-16803eaf0614" providerId="ADAL" clId="{DFF823F8-B035-44D2-A852-B8F4721BD55E}" dt="2025-02-06T00:30:31.938" v="7872" actId="1035"/>
          <ac:spMkLst>
            <pc:docMk/>
            <pc:sldMk cId="578379121" sldId="2040"/>
            <ac:spMk id="4" creationId="{7D62730F-45D4-EC78-86D0-3159AEC39FE8}"/>
          </ac:spMkLst>
        </pc:spChg>
        <pc:spChg chg="add mod">
          <ac:chgData name="Attilio Zilli" userId="5ca73a1a-2bfc-4401-b058-16803eaf0614" providerId="ADAL" clId="{DFF823F8-B035-44D2-A852-B8F4721BD55E}" dt="2025-02-06T01:16:33.629" v="8667" actId="164"/>
          <ac:spMkLst>
            <pc:docMk/>
            <pc:sldMk cId="578379121" sldId="2040"/>
            <ac:spMk id="5" creationId="{CFA486B4-9201-EA86-7C1D-5274A0F3C6B7}"/>
          </ac:spMkLst>
        </pc:spChg>
        <pc:spChg chg="mod">
          <ac:chgData name="Attilio Zilli" userId="5ca73a1a-2bfc-4401-b058-16803eaf0614" providerId="ADAL" clId="{DFF823F8-B035-44D2-A852-B8F4721BD55E}" dt="2025-02-06T00:21:51.992" v="7535"/>
          <ac:spMkLst>
            <pc:docMk/>
            <pc:sldMk cId="578379121" sldId="2040"/>
            <ac:spMk id="8" creationId="{BB3CCE2B-9D93-7C13-5AD2-C6937245B7E9}"/>
          </ac:spMkLst>
        </pc:spChg>
        <pc:spChg chg="mod">
          <ac:chgData name="Attilio Zilli" userId="5ca73a1a-2bfc-4401-b058-16803eaf0614" providerId="ADAL" clId="{DFF823F8-B035-44D2-A852-B8F4721BD55E}" dt="2025-02-06T00:21:51.992" v="7535"/>
          <ac:spMkLst>
            <pc:docMk/>
            <pc:sldMk cId="578379121" sldId="2040"/>
            <ac:spMk id="12" creationId="{5F6FD638-B429-134C-14C5-64B2B585615C}"/>
          </ac:spMkLst>
        </pc:spChg>
        <pc:spChg chg="add mod">
          <ac:chgData name="Attilio Zilli" userId="5ca73a1a-2bfc-4401-b058-16803eaf0614" providerId="ADAL" clId="{DFF823F8-B035-44D2-A852-B8F4721BD55E}" dt="2025-02-06T00:30:37.981" v="7910" actId="1035"/>
          <ac:spMkLst>
            <pc:docMk/>
            <pc:sldMk cId="578379121" sldId="2040"/>
            <ac:spMk id="13" creationId="{E3B24BBD-DB39-58DC-81EA-E836E68A449B}"/>
          </ac:spMkLst>
        </pc:spChg>
        <pc:spChg chg="mod topLvl">
          <ac:chgData name="Attilio Zilli" userId="5ca73a1a-2bfc-4401-b058-16803eaf0614" providerId="ADAL" clId="{DFF823F8-B035-44D2-A852-B8F4721BD55E}" dt="2025-02-06T01:17:07.589" v="8675" actId="164"/>
          <ac:spMkLst>
            <pc:docMk/>
            <pc:sldMk cId="578379121" sldId="2040"/>
            <ac:spMk id="16" creationId="{978FFBAB-E6E2-6CBD-6042-45150E8ED3B5}"/>
          </ac:spMkLst>
        </pc:spChg>
        <pc:spChg chg="mod topLvl">
          <ac:chgData name="Attilio Zilli" userId="5ca73a1a-2bfc-4401-b058-16803eaf0614" providerId="ADAL" clId="{DFF823F8-B035-44D2-A852-B8F4721BD55E}" dt="2025-02-06T01:17:07.589" v="8675" actId="164"/>
          <ac:spMkLst>
            <pc:docMk/>
            <pc:sldMk cId="578379121" sldId="2040"/>
            <ac:spMk id="19" creationId="{452D23E0-C787-BDA5-4CC0-06C8BAA08B16}"/>
          </ac:spMkLst>
        </pc:spChg>
        <pc:spChg chg="add mod">
          <ac:chgData name="Attilio Zilli" userId="5ca73a1a-2bfc-4401-b058-16803eaf0614" providerId="ADAL" clId="{DFF823F8-B035-44D2-A852-B8F4721BD55E}" dt="2025-02-06T01:16:33.629" v="8667" actId="164"/>
          <ac:spMkLst>
            <pc:docMk/>
            <pc:sldMk cId="578379121" sldId="2040"/>
            <ac:spMk id="141" creationId="{649149DC-0605-E7CF-27B1-4FDE118419F1}"/>
          </ac:spMkLst>
        </pc:spChg>
        <pc:spChg chg="add mod">
          <ac:chgData name="Attilio Zilli" userId="5ca73a1a-2bfc-4401-b058-16803eaf0614" providerId="ADAL" clId="{DFF823F8-B035-44D2-A852-B8F4721BD55E}" dt="2025-02-06T00:20:15.190" v="7428" actId="1076"/>
          <ac:spMkLst>
            <pc:docMk/>
            <pc:sldMk cId="578379121" sldId="2040"/>
            <ac:spMk id="147" creationId="{BDC0225F-6FD2-F27C-E44A-6F3C5B6A3C72}"/>
          </ac:spMkLst>
        </pc:spChg>
        <pc:grpChg chg="add del mod">
          <ac:chgData name="Attilio Zilli" userId="5ca73a1a-2bfc-4401-b058-16803eaf0614" providerId="ADAL" clId="{DFF823F8-B035-44D2-A852-B8F4721BD55E}" dt="2025-02-06T00:22:12.327" v="7540" actId="478"/>
          <ac:grpSpMkLst>
            <pc:docMk/>
            <pc:sldMk cId="578379121" sldId="2040"/>
            <ac:grpSpMk id="6" creationId="{1300548F-1499-AC60-7672-11D31CEB6AE9}"/>
          </ac:grpSpMkLst>
        </pc:grpChg>
        <pc:grpChg chg="add del mod">
          <ac:chgData name="Attilio Zilli" userId="5ca73a1a-2bfc-4401-b058-16803eaf0614" providerId="ADAL" clId="{DFF823F8-B035-44D2-A852-B8F4721BD55E}" dt="2025-02-06T00:22:10.162" v="7539" actId="478"/>
          <ac:grpSpMkLst>
            <pc:docMk/>
            <pc:sldMk cId="578379121" sldId="2040"/>
            <ac:grpSpMk id="10" creationId="{36EB7AB6-B9A7-FFE2-0F2A-029D22612538}"/>
          </ac:grpSpMkLst>
        </pc:grpChg>
        <pc:grpChg chg="add del mod">
          <ac:chgData name="Attilio Zilli" userId="5ca73a1a-2bfc-4401-b058-16803eaf0614" providerId="ADAL" clId="{DFF823F8-B035-44D2-A852-B8F4721BD55E}" dt="2025-02-06T00:30:54.550" v="7913" actId="165"/>
          <ac:grpSpMkLst>
            <pc:docMk/>
            <pc:sldMk cId="578379121" sldId="2040"/>
            <ac:grpSpMk id="14" creationId="{4F49E786-7CE9-A1BC-BFFD-92FEF3AFFB17}"/>
          </ac:grpSpMkLst>
        </pc:grpChg>
        <pc:grpChg chg="add del mod">
          <ac:chgData name="Attilio Zilli" userId="5ca73a1a-2bfc-4401-b058-16803eaf0614" providerId="ADAL" clId="{DFF823F8-B035-44D2-A852-B8F4721BD55E}" dt="2025-02-06T00:30:52.257" v="7912" actId="165"/>
          <ac:grpSpMkLst>
            <pc:docMk/>
            <pc:sldMk cId="578379121" sldId="2040"/>
            <ac:grpSpMk id="17" creationId="{0EB0A8DB-C97B-32AB-CE96-4F4F505FAFC9}"/>
          </ac:grpSpMkLst>
        </pc:grpChg>
        <pc:grpChg chg="add mod">
          <ac:chgData name="Attilio Zilli" userId="5ca73a1a-2bfc-4401-b058-16803eaf0614" providerId="ADAL" clId="{DFF823F8-B035-44D2-A852-B8F4721BD55E}" dt="2025-02-06T01:16:33.629" v="8667" actId="164"/>
          <ac:grpSpMkLst>
            <pc:docMk/>
            <pc:sldMk cId="578379121" sldId="2040"/>
            <ac:grpSpMk id="20" creationId="{885C3867-C8D6-5619-E2F4-430E64D86B9D}"/>
          </ac:grpSpMkLst>
        </pc:grpChg>
        <pc:grpChg chg="add mod">
          <ac:chgData name="Attilio Zilli" userId="5ca73a1a-2bfc-4401-b058-16803eaf0614" providerId="ADAL" clId="{DFF823F8-B035-44D2-A852-B8F4721BD55E}" dt="2025-02-06T01:17:07.589" v="8675" actId="164"/>
          <ac:grpSpMkLst>
            <pc:docMk/>
            <pc:sldMk cId="578379121" sldId="2040"/>
            <ac:grpSpMk id="21" creationId="{161BBB37-ED1F-6693-EDC6-44F786F50D15}"/>
          </ac:grpSpMkLst>
        </pc:grpChg>
        <pc:graphicFrameChg chg="add mod">
          <ac:chgData name="Attilio Zilli" userId="5ca73a1a-2bfc-4401-b058-16803eaf0614" providerId="ADAL" clId="{DFF823F8-B035-44D2-A852-B8F4721BD55E}" dt="2025-02-06T00:34:02.098" v="8258" actId="1035"/>
          <ac:graphicFrameMkLst>
            <pc:docMk/>
            <pc:sldMk cId="578379121" sldId="2040"/>
            <ac:graphicFrameMk id="119" creationId="{9CCDBBB2-4E92-3848-AE72-15C6FE29BE0C}"/>
          </ac:graphicFrameMkLst>
        </pc:graphicFrameChg>
        <pc:graphicFrameChg chg="add mod">
          <ac:chgData name="Attilio Zilli" userId="5ca73a1a-2bfc-4401-b058-16803eaf0614" providerId="ADAL" clId="{DFF823F8-B035-44D2-A852-B8F4721BD55E}" dt="2025-02-06T00:34:02.098" v="8258" actId="1035"/>
          <ac:graphicFrameMkLst>
            <pc:docMk/>
            <pc:sldMk cId="578379121" sldId="2040"/>
            <ac:graphicFrameMk id="120" creationId="{5E7F2596-AC8D-07AA-7F59-AE50E9D1EEDD}"/>
          </ac:graphicFrameMkLst>
        </pc:graphicFrameChg>
        <pc:picChg chg="add mod modCrop">
          <ac:chgData name="Attilio Zilli" userId="5ca73a1a-2bfc-4401-b058-16803eaf0614" providerId="ADAL" clId="{DFF823F8-B035-44D2-A852-B8F4721BD55E}" dt="2025-02-06T00:25:21.548" v="7739" actId="14100"/>
          <ac:picMkLst>
            <pc:docMk/>
            <pc:sldMk cId="578379121" sldId="2040"/>
            <ac:picMk id="2" creationId="{57202233-7A7F-A030-2066-AE9C25351B8C}"/>
          </ac:picMkLst>
        </pc:picChg>
        <pc:picChg chg="add mod">
          <ac:chgData name="Attilio Zilli" userId="5ca73a1a-2bfc-4401-b058-16803eaf0614" providerId="ADAL" clId="{DFF823F8-B035-44D2-A852-B8F4721BD55E}" dt="2025-02-06T00:32:18.362" v="8010" actId="554"/>
          <ac:picMkLst>
            <pc:docMk/>
            <pc:sldMk cId="578379121" sldId="2040"/>
            <ac:picMk id="3" creationId="{744F33BD-2181-C2DA-9259-ED6A0805F791}"/>
          </ac:picMkLst>
        </pc:picChg>
        <pc:picChg chg="mod">
          <ac:chgData name="Attilio Zilli" userId="5ca73a1a-2bfc-4401-b058-16803eaf0614" providerId="ADAL" clId="{DFF823F8-B035-44D2-A852-B8F4721BD55E}" dt="2025-02-06T00:21:51.992" v="7535"/>
          <ac:picMkLst>
            <pc:docMk/>
            <pc:sldMk cId="578379121" sldId="2040"/>
            <ac:picMk id="7" creationId="{CA7CADAC-AE46-7628-9890-B5427223E34C}"/>
          </ac:picMkLst>
        </pc:picChg>
        <pc:picChg chg="add mod">
          <ac:chgData name="Attilio Zilli" userId="5ca73a1a-2bfc-4401-b058-16803eaf0614" providerId="ADAL" clId="{DFF823F8-B035-44D2-A852-B8F4721BD55E}" dt="2025-02-06T00:21:51.992" v="7535"/>
          <ac:picMkLst>
            <pc:docMk/>
            <pc:sldMk cId="578379121" sldId="2040"/>
            <ac:picMk id="9" creationId="{B38D06D7-CE9A-22DD-5DE4-7AA0F7E5A597}"/>
          </ac:picMkLst>
        </pc:picChg>
        <pc:picChg chg="mod">
          <ac:chgData name="Attilio Zilli" userId="5ca73a1a-2bfc-4401-b058-16803eaf0614" providerId="ADAL" clId="{DFF823F8-B035-44D2-A852-B8F4721BD55E}" dt="2025-02-06T00:21:51.992" v="7535"/>
          <ac:picMkLst>
            <pc:docMk/>
            <pc:sldMk cId="578379121" sldId="2040"/>
            <ac:picMk id="11" creationId="{D2A90E21-9378-B061-1EBA-52BFFC8F073B}"/>
          </ac:picMkLst>
        </pc:picChg>
        <pc:picChg chg="mod topLvl">
          <ac:chgData name="Attilio Zilli" userId="5ca73a1a-2bfc-4401-b058-16803eaf0614" providerId="ADAL" clId="{DFF823F8-B035-44D2-A852-B8F4721BD55E}" dt="2025-02-06T01:17:07.589" v="8675" actId="164"/>
          <ac:picMkLst>
            <pc:docMk/>
            <pc:sldMk cId="578379121" sldId="2040"/>
            <ac:picMk id="15" creationId="{AD26518B-A964-DB89-3FFB-82D706058F47}"/>
          </ac:picMkLst>
        </pc:picChg>
        <pc:picChg chg="mod topLvl">
          <ac:chgData name="Attilio Zilli" userId="5ca73a1a-2bfc-4401-b058-16803eaf0614" providerId="ADAL" clId="{DFF823F8-B035-44D2-A852-B8F4721BD55E}" dt="2025-02-06T01:17:07.589" v="8675" actId="164"/>
          <ac:picMkLst>
            <pc:docMk/>
            <pc:sldMk cId="578379121" sldId="2040"/>
            <ac:picMk id="18" creationId="{8BCA75D8-054D-43EF-1E75-9D70197AF16F}"/>
          </ac:picMkLst>
        </pc:picChg>
      </pc:sldChg>
    </pc:docChg>
  </pc:docChgLst>
  <pc:docChgLst>
    <pc:chgData name="Attilio Zilli" userId="5ca73a1a-2bfc-4401-b058-16803eaf0614" providerId="ADAL" clId="{6F820698-3CB1-4E89-9E50-63B55E355FD9}"/>
    <pc:docChg chg="undo redo custSel addSld delSld modSld sldOrd modMainMaster">
      <pc:chgData name="Attilio Zilli" userId="5ca73a1a-2bfc-4401-b058-16803eaf0614" providerId="ADAL" clId="{6F820698-3CB1-4E89-9E50-63B55E355FD9}" dt="2021-09-10T18:42:14.064" v="15128" actId="166"/>
      <pc:docMkLst>
        <pc:docMk/>
      </pc:docMkLst>
      <pc:sldChg chg="del">
        <pc:chgData name="Attilio Zilli" userId="5ca73a1a-2bfc-4401-b058-16803eaf0614" providerId="ADAL" clId="{6F820698-3CB1-4E89-9E50-63B55E355FD9}" dt="2021-08-31T16:17:51.575" v="327" actId="47"/>
        <pc:sldMkLst>
          <pc:docMk/>
          <pc:sldMk cId="1040059532" sldId="256"/>
        </pc:sldMkLst>
      </pc:sldChg>
      <pc:sldChg chg="modSp mod modTransition">
        <pc:chgData name="Attilio Zilli" userId="5ca73a1a-2bfc-4401-b058-16803eaf0614" providerId="ADAL" clId="{6F820698-3CB1-4E89-9E50-63B55E355FD9}" dt="2021-09-10T16:28:55.955" v="14702"/>
        <pc:sldMkLst>
          <pc:docMk/>
          <pc:sldMk cId="836568731" sldId="258"/>
        </pc:sldMkLst>
      </pc:sldChg>
      <pc:sldChg chg="del">
        <pc:chgData name="Attilio Zilli" userId="5ca73a1a-2bfc-4401-b058-16803eaf0614" providerId="ADAL" clId="{6F820698-3CB1-4E89-9E50-63B55E355FD9}" dt="2021-08-31T16:13:40.674" v="36" actId="47"/>
        <pc:sldMkLst>
          <pc:docMk/>
          <pc:sldMk cId="0" sldId="294"/>
        </pc:sldMkLst>
      </pc:sldChg>
      <pc:sldChg chg="del">
        <pc:chgData name="Attilio Zilli" userId="5ca73a1a-2bfc-4401-b058-16803eaf0614" providerId="ADAL" clId="{6F820698-3CB1-4E89-9E50-63B55E355FD9}" dt="2021-08-31T16:13:40.674" v="36" actId="47"/>
        <pc:sldMkLst>
          <pc:docMk/>
          <pc:sldMk cId="0" sldId="295"/>
        </pc:sldMkLst>
      </pc:sldChg>
      <pc:sldChg chg="del">
        <pc:chgData name="Attilio Zilli" userId="5ca73a1a-2bfc-4401-b058-16803eaf0614" providerId="ADAL" clId="{6F820698-3CB1-4E89-9E50-63B55E355FD9}" dt="2021-08-31T16:13:40.674" v="36" actId="47"/>
        <pc:sldMkLst>
          <pc:docMk/>
          <pc:sldMk cId="0" sldId="300"/>
        </pc:sldMkLst>
      </pc:sldChg>
      <pc:sldChg chg="del">
        <pc:chgData name="Attilio Zilli" userId="5ca73a1a-2bfc-4401-b058-16803eaf0614" providerId="ADAL" clId="{6F820698-3CB1-4E89-9E50-63B55E355FD9}" dt="2021-08-31T16:13:40.674" v="36" actId="47"/>
        <pc:sldMkLst>
          <pc:docMk/>
          <pc:sldMk cId="0" sldId="301"/>
        </pc:sldMkLst>
      </pc:sldChg>
      <pc:sldChg chg="del">
        <pc:chgData name="Attilio Zilli" userId="5ca73a1a-2bfc-4401-b058-16803eaf0614" providerId="ADAL" clId="{6F820698-3CB1-4E89-9E50-63B55E355FD9}" dt="2021-08-31T16:13:40.674" v="36" actId="47"/>
        <pc:sldMkLst>
          <pc:docMk/>
          <pc:sldMk cId="1025902856" sldId="474"/>
        </pc:sldMkLst>
      </pc:sldChg>
      <pc:sldChg chg="del">
        <pc:chgData name="Attilio Zilli" userId="5ca73a1a-2bfc-4401-b058-16803eaf0614" providerId="ADAL" clId="{6F820698-3CB1-4E89-9E50-63B55E355FD9}" dt="2021-08-31T16:13:40.674" v="36" actId="47"/>
        <pc:sldMkLst>
          <pc:docMk/>
          <pc:sldMk cId="1601562172" sldId="531"/>
        </pc:sldMkLst>
      </pc:sldChg>
      <pc:sldChg chg="del">
        <pc:chgData name="Attilio Zilli" userId="5ca73a1a-2bfc-4401-b058-16803eaf0614" providerId="ADAL" clId="{6F820698-3CB1-4E89-9E50-63B55E355FD9}" dt="2021-08-31T16:13:40.674" v="36" actId="47"/>
        <pc:sldMkLst>
          <pc:docMk/>
          <pc:sldMk cId="3878856939" sldId="576"/>
        </pc:sldMkLst>
      </pc:sldChg>
      <pc:sldChg chg="add del">
        <pc:chgData name="Attilio Zilli" userId="5ca73a1a-2bfc-4401-b058-16803eaf0614" providerId="ADAL" clId="{6F820698-3CB1-4E89-9E50-63B55E355FD9}" dt="2021-08-31T16:13:28.210" v="35" actId="47"/>
        <pc:sldMkLst>
          <pc:docMk/>
          <pc:sldMk cId="2780051083" sldId="586"/>
        </pc:sldMkLst>
      </pc:sldChg>
      <pc:sldChg chg="add del">
        <pc:chgData name="Attilio Zilli" userId="5ca73a1a-2bfc-4401-b058-16803eaf0614" providerId="ADAL" clId="{6F820698-3CB1-4E89-9E50-63B55E355FD9}" dt="2021-08-31T16:13:28.210" v="35" actId="47"/>
        <pc:sldMkLst>
          <pc:docMk/>
          <pc:sldMk cId="1404160560" sldId="587"/>
        </pc:sldMkLst>
      </pc:sldChg>
      <pc:sldChg chg="add del">
        <pc:chgData name="Attilio Zilli" userId="5ca73a1a-2bfc-4401-b058-16803eaf0614" providerId="ADAL" clId="{6F820698-3CB1-4E89-9E50-63B55E355FD9}" dt="2021-08-31T16:13:28.210" v="35" actId="47"/>
        <pc:sldMkLst>
          <pc:docMk/>
          <pc:sldMk cId="1969731382" sldId="588"/>
        </pc:sldMkLst>
      </pc:sldChg>
      <pc:sldChg chg="add del">
        <pc:chgData name="Attilio Zilli" userId="5ca73a1a-2bfc-4401-b058-16803eaf0614" providerId="ADAL" clId="{6F820698-3CB1-4E89-9E50-63B55E355FD9}" dt="2021-08-31T16:13:28.210" v="35" actId="47"/>
        <pc:sldMkLst>
          <pc:docMk/>
          <pc:sldMk cId="2568553426" sldId="589"/>
        </pc:sldMkLst>
      </pc:sldChg>
      <pc:sldChg chg="del">
        <pc:chgData name="Attilio Zilli" userId="5ca73a1a-2bfc-4401-b058-16803eaf0614" providerId="ADAL" clId="{6F820698-3CB1-4E89-9E50-63B55E355FD9}" dt="2021-08-31T16:13:40.674" v="36" actId="47"/>
        <pc:sldMkLst>
          <pc:docMk/>
          <pc:sldMk cId="2882009550" sldId="590"/>
        </pc:sldMkLst>
      </pc:sldChg>
      <pc:sldChg chg="add del">
        <pc:chgData name="Attilio Zilli" userId="5ca73a1a-2bfc-4401-b058-16803eaf0614" providerId="ADAL" clId="{6F820698-3CB1-4E89-9E50-63B55E355FD9}" dt="2021-09-09T13:47:00.879" v="9858" actId="47"/>
        <pc:sldMkLst>
          <pc:docMk/>
          <pc:sldMk cId="3394201135" sldId="597"/>
        </pc:sldMkLst>
      </pc:sldChg>
      <pc:sldChg chg="del">
        <pc:chgData name="Attilio Zilli" userId="5ca73a1a-2bfc-4401-b058-16803eaf0614" providerId="ADAL" clId="{6F820698-3CB1-4E89-9E50-63B55E355FD9}" dt="2021-08-31T16:13:40.674" v="36" actId="47"/>
        <pc:sldMkLst>
          <pc:docMk/>
          <pc:sldMk cId="2371646325" sldId="603"/>
        </pc:sldMkLst>
      </pc:sldChg>
      <pc:sldChg chg="add del">
        <pc:chgData name="Attilio Zilli" userId="5ca73a1a-2bfc-4401-b058-16803eaf0614" providerId="ADAL" clId="{6F820698-3CB1-4E89-9E50-63B55E355FD9}" dt="2021-09-09T17:41:10.619" v="12189" actId="47"/>
        <pc:sldMkLst>
          <pc:docMk/>
          <pc:sldMk cId="1038183542" sldId="608"/>
        </pc:sldMkLst>
      </pc:sldChg>
      <pc:sldChg chg="addSp delSp modSp add del mod ord">
        <pc:chgData name="Attilio Zilli" userId="5ca73a1a-2bfc-4401-b058-16803eaf0614" providerId="ADAL" clId="{6F820698-3CB1-4E89-9E50-63B55E355FD9}" dt="2021-08-31T16:15:57.195" v="162" actId="47"/>
        <pc:sldMkLst>
          <pc:docMk/>
          <pc:sldMk cId="2373093086" sldId="609"/>
        </pc:sldMkLst>
      </pc:sldChg>
      <pc:sldChg chg="add">
        <pc:chgData name="Attilio Zilli" userId="5ca73a1a-2bfc-4401-b058-16803eaf0614" providerId="ADAL" clId="{6F820698-3CB1-4E89-9E50-63B55E355FD9}" dt="2021-08-31T16:09:29.186" v="0"/>
        <pc:sldMkLst>
          <pc:docMk/>
          <pc:sldMk cId="3502550515" sldId="611"/>
        </pc:sldMkLst>
      </pc:sldChg>
      <pc:sldChg chg="add del ord">
        <pc:chgData name="Attilio Zilli" userId="5ca73a1a-2bfc-4401-b058-16803eaf0614" providerId="ADAL" clId="{6F820698-3CB1-4E89-9E50-63B55E355FD9}" dt="2021-09-09T17:42:18.953" v="12195" actId="47"/>
        <pc:sldMkLst>
          <pc:docMk/>
          <pc:sldMk cId="1293038418" sldId="1940"/>
        </pc:sldMkLst>
      </pc:sldChg>
      <pc:sldChg chg="addSp delSp modSp add mod addAnim delAnim">
        <pc:chgData name="Attilio Zilli" userId="5ca73a1a-2bfc-4401-b058-16803eaf0614" providerId="ADAL" clId="{6F820698-3CB1-4E89-9E50-63B55E355FD9}" dt="2021-09-09T18:23:12.733" v="13160" actId="14100"/>
        <pc:sldMkLst>
          <pc:docMk/>
          <pc:sldMk cId="65079478" sldId="1941"/>
        </pc:sldMkLst>
      </pc:sldChg>
      <pc:sldChg chg="modSp add del mod">
        <pc:chgData name="Attilio Zilli" userId="5ca73a1a-2bfc-4401-b058-16803eaf0614" providerId="ADAL" clId="{6F820698-3CB1-4E89-9E50-63B55E355FD9}" dt="2021-09-08T14:41:43.988" v="8470" actId="47"/>
        <pc:sldMkLst>
          <pc:docMk/>
          <pc:sldMk cId="731802419" sldId="1942"/>
        </pc:sldMkLst>
      </pc:sldChg>
      <pc:sldChg chg="add del">
        <pc:chgData name="Attilio Zilli" userId="5ca73a1a-2bfc-4401-b058-16803eaf0614" providerId="ADAL" clId="{6F820698-3CB1-4E89-9E50-63B55E355FD9}" dt="2021-09-09T17:41:41.157" v="12191" actId="47"/>
        <pc:sldMkLst>
          <pc:docMk/>
          <pc:sldMk cId="3520031465" sldId="1943"/>
        </pc:sldMkLst>
      </pc:sldChg>
      <pc:sldChg chg="addSp delSp modSp add del mod">
        <pc:chgData name="Attilio Zilli" userId="5ca73a1a-2bfc-4401-b058-16803eaf0614" providerId="ADAL" clId="{6F820698-3CB1-4E89-9E50-63B55E355FD9}" dt="2021-09-10T11:06:21.501" v="14051" actId="47"/>
        <pc:sldMkLst>
          <pc:docMk/>
          <pc:sldMk cId="4196175756" sldId="1944"/>
        </pc:sldMkLst>
      </pc:sldChg>
      <pc:sldChg chg="add">
        <pc:chgData name="Attilio Zilli" userId="5ca73a1a-2bfc-4401-b058-16803eaf0614" providerId="ADAL" clId="{6F820698-3CB1-4E89-9E50-63B55E355FD9}" dt="2021-08-31T16:09:29.186" v="0"/>
        <pc:sldMkLst>
          <pc:docMk/>
          <pc:sldMk cId="3755956429" sldId="1945"/>
        </pc:sldMkLst>
      </pc:sldChg>
      <pc:sldChg chg="add del">
        <pc:chgData name="Attilio Zilli" userId="5ca73a1a-2bfc-4401-b058-16803eaf0614" providerId="ADAL" clId="{6F820698-3CB1-4E89-9E50-63B55E355FD9}" dt="2021-09-09T17:41:49.466" v="12192" actId="47"/>
        <pc:sldMkLst>
          <pc:docMk/>
          <pc:sldMk cId="1044564597" sldId="1946"/>
        </pc:sldMkLst>
      </pc:sldChg>
      <pc:sldChg chg="modSp add del mod">
        <pc:chgData name="Attilio Zilli" userId="5ca73a1a-2bfc-4401-b058-16803eaf0614" providerId="ADAL" clId="{6F820698-3CB1-4E89-9E50-63B55E355FD9}" dt="2021-09-10T10:56:25.159" v="14046" actId="47"/>
        <pc:sldMkLst>
          <pc:docMk/>
          <pc:sldMk cId="3510729962" sldId="1947"/>
        </pc:sldMkLst>
      </pc:sldChg>
      <pc:sldChg chg="del">
        <pc:chgData name="Attilio Zilli" userId="5ca73a1a-2bfc-4401-b058-16803eaf0614" providerId="ADAL" clId="{6F820698-3CB1-4E89-9E50-63B55E355FD9}" dt="2021-08-31T16:13:40.674" v="36" actId="47"/>
        <pc:sldMkLst>
          <pc:docMk/>
          <pc:sldMk cId="2560395429" sldId="1955"/>
        </pc:sldMkLst>
      </pc:sldChg>
      <pc:sldChg chg="add del">
        <pc:chgData name="Attilio Zilli" userId="5ca73a1a-2bfc-4401-b058-16803eaf0614" providerId="ADAL" clId="{6F820698-3CB1-4E89-9E50-63B55E355FD9}" dt="2021-08-31T16:13:28.210" v="35" actId="47"/>
        <pc:sldMkLst>
          <pc:docMk/>
          <pc:sldMk cId="2688148388" sldId="1960"/>
        </pc:sldMkLst>
      </pc:sldChg>
      <pc:sldChg chg="add del ord">
        <pc:chgData name="Attilio Zilli" userId="5ca73a1a-2bfc-4401-b058-16803eaf0614" providerId="ADAL" clId="{6F820698-3CB1-4E89-9E50-63B55E355FD9}" dt="2021-09-09T17:41:33.855" v="12190" actId="47"/>
        <pc:sldMkLst>
          <pc:docMk/>
          <pc:sldMk cId="3302766285" sldId="1961"/>
        </pc:sldMkLst>
      </pc:sldChg>
      <pc:sldChg chg="addSp delSp modSp mod">
        <pc:chgData name="Attilio Zilli" userId="5ca73a1a-2bfc-4401-b058-16803eaf0614" providerId="ADAL" clId="{6F820698-3CB1-4E89-9E50-63B55E355FD9}" dt="2021-09-09T16:31:34.436" v="11656" actId="1076"/>
        <pc:sldMkLst>
          <pc:docMk/>
          <pc:sldMk cId="1908383776" sldId="1962"/>
        </pc:sldMkLst>
      </pc:sldChg>
      <pc:sldChg chg="add del">
        <pc:chgData name="Attilio Zilli" userId="5ca73a1a-2bfc-4401-b058-16803eaf0614" providerId="ADAL" clId="{6F820698-3CB1-4E89-9E50-63B55E355FD9}" dt="2021-08-31T16:13:28.210" v="35" actId="47"/>
        <pc:sldMkLst>
          <pc:docMk/>
          <pc:sldMk cId="1913738328" sldId="1963"/>
        </pc:sldMkLst>
      </pc:sldChg>
      <pc:sldChg chg="add del">
        <pc:chgData name="Attilio Zilli" userId="5ca73a1a-2bfc-4401-b058-16803eaf0614" providerId="ADAL" clId="{6F820698-3CB1-4E89-9E50-63B55E355FD9}" dt="2021-08-31T16:13:28.210" v="35" actId="47"/>
        <pc:sldMkLst>
          <pc:docMk/>
          <pc:sldMk cId="3678436036" sldId="1967"/>
        </pc:sldMkLst>
      </pc:sldChg>
      <pc:sldChg chg="add del">
        <pc:chgData name="Attilio Zilli" userId="5ca73a1a-2bfc-4401-b058-16803eaf0614" providerId="ADAL" clId="{6F820698-3CB1-4E89-9E50-63B55E355FD9}" dt="2021-08-31T16:13:28.210" v="35" actId="47"/>
        <pc:sldMkLst>
          <pc:docMk/>
          <pc:sldMk cId="2443380358" sldId="1968"/>
        </pc:sldMkLst>
      </pc:sldChg>
      <pc:sldChg chg="add del">
        <pc:chgData name="Attilio Zilli" userId="5ca73a1a-2bfc-4401-b058-16803eaf0614" providerId="ADAL" clId="{6F820698-3CB1-4E89-9E50-63B55E355FD9}" dt="2021-08-31T16:13:28.210" v="35" actId="47"/>
        <pc:sldMkLst>
          <pc:docMk/>
          <pc:sldMk cId="4122896463" sldId="1969"/>
        </pc:sldMkLst>
      </pc:sldChg>
      <pc:sldChg chg="del">
        <pc:chgData name="Attilio Zilli" userId="5ca73a1a-2bfc-4401-b058-16803eaf0614" providerId="ADAL" clId="{6F820698-3CB1-4E89-9E50-63B55E355FD9}" dt="2021-08-31T16:15:57.195" v="162" actId="47"/>
        <pc:sldMkLst>
          <pc:docMk/>
          <pc:sldMk cId="2699993038" sldId="1970"/>
        </pc:sldMkLst>
      </pc:sldChg>
      <pc:sldChg chg="modSp add mod">
        <pc:chgData name="Attilio Zilli" userId="5ca73a1a-2bfc-4401-b058-16803eaf0614" providerId="ADAL" clId="{6F820698-3CB1-4E89-9E50-63B55E355FD9}" dt="2021-08-31T16:15:36.121" v="160" actId="1036"/>
        <pc:sldMkLst>
          <pc:docMk/>
          <pc:sldMk cId="3462767767" sldId="1971"/>
        </pc:sldMkLst>
      </pc:sldChg>
      <pc:sldChg chg="del">
        <pc:chgData name="Attilio Zilli" userId="5ca73a1a-2bfc-4401-b058-16803eaf0614" providerId="ADAL" clId="{6F820698-3CB1-4E89-9E50-63B55E355FD9}" dt="2021-08-31T16:13:40.674" v="36" actId="47"/>
        <pc:sldMkLst>
          <pc:docMk/>
          <pc:sldMk cId="4291552112" sldId="1971"/>
        </pc:sldMkLst>
      </pc:sldChg>
      <pc:sldChg chg="modSp add del mod">
        <pc:chgData name="Attilio Zilli" userId="5ca73a1a-2bfc-4401-b058-16803eaf0614" providerId="ADAL" clId="{6F820698-3CB1-4E89-9E50-63B55E355FD9}" dt="2021-09-09T13:46:17.670" v="9857" actId="47"/>
        <pc:sldMkLst>
          <pc:docMk/>
          <pc:sldMk cId="2005501052" sldId="1972"/>
        </pc:sldMkLst>
      </pc:sldChg>
      <pc:sldChg chg="add del">
        <pc:chgData name="Attilio Zilli" userId="5ca73a1a-2bfc-4401-b058-16803eaf0614" providerId="ADAL" clId="{6F820698-3CB1-4E89-9E50-63B55E355FD9}" dt="2021-08-31T16:15:57.195" v="162" actId="47"/>
        <pc:sldMkLst>
          <pc:docMk/>
          <pc:sldMk cId="3425692855" sldId="1972"/>
        </pc:sldMkLst>
      </pc:sldChg>
      <pc:sldChg chg="addSp modSp add mod modTransition modAnim">
        <pc:chgData name="Attilio Zilli" userId="5ca73a1a-2bfc-4401-b058-16803eaf0614" providerId="ADAL" clId="{6F820698-3CB1-4E89-9E50-63B55E355FD9}" dt="2021-09-10T18:26:30.123" v="14777" actId="2711"/>
        <pc:sldMkLst>
          <pc:docMk/>
          <pc:sldMk cId="2277684261" sldId="1973"/>
        </pc:sldMkLst>
      </pc:sldChg>
      <pc:sldChg chg="addSp delSp modSp add del mod delAnim modAnim">
        <pc:chgData name="Attilio Zilli" userId="5ca73a1a-2bfc-4401-b058-16803eaf0614" providerId="ADAL" clId="{6F820698-3CB1-4E89-9E50-63B55E355FD9}" dt="2021-09-07T15:36:04.938" v="2742" actId="47"/>
        <pc:sldMkLst>
          <pc:docMk/>
          <pc:sldMk cId="3428098461" sldId="1974"/>
        </pc:sldMkLst>
      </pc:sldChg>
      <pc:sldChg chg="addSp delSp modSp add mod ord modTransition delAnim modAnim">
        <pc:chgData name="Attilio Zilli" userId="5ca73a1a-2bfc-4401-b058-16803eaf0614" providerId="ADAL" clId="{6F820698-3CB1-4E89-9E50-63B55E355FD9}" dt="2021-09-10T16:28:55.955" v="14702"/>
        <pc:sldMkLst>
          <pc:docMk/>
          <pc:sldMk cId="1894125441" sldId="1975"/>
        </pc:sldMkLst>
      </pc:sldChg>
      <pc:sldChg chg="addSp delSp modSp add mod ord modTransition delAnim modAnim modNotesTx">
        <pc:chgData name="Attilio Zilli" userId="5ca73a1a-2bfc-4401-b058-16803eaf0614" providerId="ADAL" clId="{6F820698-3CB1-4E89-9E50-63B55E355FD9}" dt="2021-09-10T18:25:55.351" v="14775"/>
        <pc:sldMkLst>
          <pc:docMk/>
          <pc:sldMk cId="327883731" sldId="1976"/>
        </pc:sldMkLst>
      </pc:sldChg>
      <pc:sldChg chg="addSp delSp modSp add mod ord modTransition delAnim modAnim">
        <pc:chgData name="Attilio Zilli" userId="5ca73a1a-2bfc-4401-b058-16803eaf0614" providerId="ADAL" clId="{6F820698-3CB1-4E89-9E50-63B55E355FD9}" dt="2021-09-10T18:22:48.936" v="14740"/>
        <pc:sldMkLst>
          <pc:docMk/>
          <pc:sldMk cId="363889411" sldId="1977"/>
        </pc:sldMkLst>
      </pc:sldChg>
      <pc:sldChg chg="addSp delSp modSp add mod modTransition delAnim modAnim">
        <pc:chgData name="Attilio Zilli" userId="5ca73a1a-2bfc-4401-b058-16803eaf0614" providerId="ADAL" clId="{6F820698-3CB1-4E89-9E50-63B55E355FD9}" dt="2021-09-10T18:42:14.064" v="15128" actId="166"/>
        <pc:sldMkLst>
          <pc:docMk/>
          <pc:sldMk cId="3942944617" sldId="1978"/>
        </pc:sldMkLst>
      </pc:sldChg>
      <pc:sldChg chg="modSp add del mod">
        <pc:chgData name="Attilio Zilli" userId="5ca73a1a-2bfc-4401-b058-16803eaf0614" providerId="ADAL" clId="{6F820698-3CB1-4E89-9E50-63B55E355FD9}" dt="2021-09-07T15:36:27.966" v="2753" actId="47"/>
        <pc:sldMkLst>
          <pc:docMk/>
          <pc:sldMk cId="25249374" sldId="1979"/>
        </pc:sldMkLst>
      </pc:sldChg>
      <pc:sldChg chg="addSp delSp modSp add mod ord modTransition delAnim modAnim">
        <pc:chgData name="Attilio Zilli" userId="5ca73a1a-2bfc-4401-b058-16803eaf0614" providerId="ADAL" clId="{6F820698-3CB1-4E89-9E50-63B55E355FD9}" dt="2021-09-10T18:21:06.271" v="14730"/>
        <pc:sldMkLst>
          <pc:docMk/>
          <pc:sldMk cId="3562003522" sldId="1979"/>
        </pc:sldMkLst>
      </pc:sldChg>
      <pc:sldChg chg="addSp delSp modSp add mod modTransition delAnim modAnim">
        <pc:chgData name="Attilio Zilli" userId="5ca73a1a-2bfc-4401-b058-16803eaf0614" providerId="ADAL" clId="{6F820698-3CB1-4E89-9E50-63B55E355FD9}" dt="2021-09-10T16:28:55.955" v="14702"/>
        <pc:sldMkLst>
          <pc:docMk/>
          <pc:sldMk cId="253601169" sldId="1980"/>
        </pc:sldMkLst>
      </pc:sldChg>
      <pc:sldChg chg="new del">
        <pc:chgData name="Attilio Zilli" userId="5ca73a1a-2bfc-4401-b058-16803eaf0614" providerId="ADAL" clId="{6F820698-3CB1-4E89-9E50-63B55E355FD9}" dt="2021-09-07T16:13:13.874" v="3545" actId="47"/>
        <pc:sldMkLst>
          <pc:docMk/>
          <pc:sldMk cId="993899215" sldId="1980"/>
        </pc:sldMkLst>
      </pc:sldChg>
      <pc:sldChg chg="addSp delSp modSp add mod ord delAnim modAnim">
        <pc:chgData name="Attilio Zilli" userId="5ca73a1a-2bfc-4401-b058-16803eaf0614" providerId="ADAL" clId="{6F820698-3CB1-4E89-9E50-63B55E355FD9}" dt="2021-09-09T16:04:33.518" v="11655"/>
        <pc:sldMkLst>
          <pc:docMk/>
          <pc:sldMk cId="3107847921" sldId="1981"/>
        </pc:sldMkLst>
      </pc:sldChg>
      <pc:sldChg chg="addSp delSp modSp add mod modTransition delAnim modAnim">
        <pc:chgData name="Attilio Zilli" userId="5ca73a1a-2bfc-4401-b058-16803eaf0614" providerId="ADAL" clId="{6F820698-3CB1-4E89-9E50-63B55E355FD9}" dt="2021-09-10T18:22:53.472" v="14741"/>
        <pc:sldMkLst>
          <pc:docMk/>
          <pc:sldMk cId="3311313751" sldId="1982"/>
        </pc:sldMkLst>
      </pc:sldChg>
      <pc:sldChg chg="addSp delSp modSp add mod ord modTransition addAnim delAnim modAnim">
        <pc:chgData name="Attilio Zilli" userId="5ca73a1a-2bfc-4401-b058-16803eaf0614" providerId="ADAL" clId="{6F820698-3CB1-4E89-9E50-63B55E355FD9}" dt="2021-09-10T18:22:59.691" v="14742"/>
        <pc:sldMkLst>
          <pc:docMk/>
          <pc:sldMk cId="3220539756" sldId="1983"/>
        </pc:sldMkLst>
      </pc:sldChg>
      <pc:sldChg chg="addSp delSp modSp add del mod modAnim">
        <pc:chgData name="Attilio Zilli" userId="5ca73a1a-2bfc-4401-b058-16803eaf0614" providerId="ADAL" clId="{6F820698-3CB1-4E89-9E50-63B55E355FD9}" dt="2021-09-09T14:26:30.287" v="10374" actId="47"/>
        <pc:sldMkLst>
          <pc:docMk/>
          <pc:sldMk cId="1585303617" sldId="1984"/>
        </pc:sldMkLst>
      </pc:sldChg>
      <pc:sldChg chg="addSp delSp modSp add mod modTransition modAnim">
        <pc:chgData name="Attilio Zilli" userId="5ca73a1a-2bfc-4401-b058-16803eaf0614" providerId="ADAL" clId="{6F820698-3CB1-4E89-9E50-63B55E355FD9}" dt="2021-09-10T18:28:20.838" v="14928" actId="1038"/>
        <pc:sldMkLst>
          <pc:docMk/>
          <pc:sldMk cId="2825979946" sldId="1985"/>
        </pc:sldMkLst>
      </pc:sldChg>
      <pc:sldChg chg="addSp delSp modSp add mod modTransition modAnim">
        <pc:chgData name="Attilio Zilli" userId="5ca73a1a-2bfc-4401-b058-16803eaf0614" providerId="ADAL" clId="{6F820698-3CB1-4E89-9E50-63B55E355FD9}" dt="2021-09-10T16:28:55.955" v="14702"/>
        <pc:sldMkLst>
          <pc:docMk/>
          <pc:sldMk cId="4078180493" sldId="1986"/>
        </pc:sldMkLst>
      </pc:sldChg>
      <pc:sldChg chg="addSp delSp modSp add mod delAnim">
        <pc:chgData name="Attilio Zilli" userId="5ca73a1a-2bfc-4401-b058-16803eaf0614" providerId="ADAL" clId="{6F820698-3CB1-4E89-9E50-63B55E355FD9}" dt="2021-09-10T11:17:23.893" v="14375" actId="947"/>
        <pc:sldMkLst>
          <pc:docMk/>
          <pc:sldMk cId="3708903264" sldId="1987"/>
        </pc:sldMkLst>
      </pc:sldChg>
      <pc:sldMasterChg chg="modSldLayout">
        <pc:chgData name="Attilio Zilli" userId="5ca73a1a-2bfc-4401-b058-16803eaf0614" providerId="ADAL" clId="{6F820698-3CB1-4E89-9E50-63B55E355FD9}" dt="2021-09-07T10:25:01.638" v="1690" actId="20577"/>
        <pc:sldMasterMkLst>
          <pc:docMk/>
          <pc:sldMasterMk cId="1119611595" sldId="2147483648"/>
        </pc:sldMasterMkLst>
        <pc:sldLayoutChg chg="modSp mod">
          <pc:chgData name="Attilio Zilli" userId="5ca73a1a-2bfc-4401-b058-16803eaf0614" providerId="ADAL" clId="{6F820698-3CB1-4E89-9E50-63B55E355FD9}" dt="2021-09-07T10:25:01.638" v="1690" actId="20577"/>
          <pc:sldLayoutMkLst>
            <pc:docMk/>
            <pc:sldMasterMk cId="1119611595" sldId="2147483648"/>
            <pc:sldLayoutMk cId="1258886870" sldId="2147483650"/>
          </pc:sldLayoutMkLst>
        </pc:sldLayoutChg>
      </pc:sldMasterChg>
    </pc:docChg>
  </pc:docChgLst>
  <pc:docChgLst>
    <pc:chgData name="Attilio Zilli" userId="5ca73a1a-2bfc-4401-b058-16803eaf0614" providerId="ADAL" clId="{54F3CAEF-C27A-46E6-A692-F5526D9D1E5E}"/>
    <pc:docChg chg="undo custSel modSld sldOrd modMainMaster">
      <pc:chgData name="Attilio Zilli" userId="5ca73a1a-2bfc-4401-b058-16803eaf0614" providerId="ADAL" clId="{54F3CAEF-C27A-46E6-A692-F5526D9D1E5E}" dt="2021-07-22T07:57:01.888" v="2563" actId="14100"/>
      <pc:docMkLst>
        <pc:docMk/>
      </pc:docMkLst>
      <pc:sldChg chg="delSp modSp mod modAnim">
        <pc:chgData name="Attilio Zilli" userId="5ca73a1a-2bfc-4401-b058-16803eaf0614" providerId="ADAL" clId="{54F3CAEF-C27A-46E6-A692-F5526D9D1E5E}" dt="2021-07-07T21:20:04.360" v="1661" actId="20577"/>
        <pc:sldMkLst>
          <pc:docMk/>
          <pc:sldMk cId="1040059532" sldId="256"/>
        </pc:sldMkLst>
      </pc:sldChg>
      <pc:sldChg chg="modSp mod">
        <pc:chgData name="Attilio Zilli" userId="5ca73a1a-2bfc-4401-b058-16803eaf0614" providerId="ADAL" clId="{54F3CAEF-C27A-46E6-A692-F5526D9D1E5E}" dt="2021-07-22T07:57:01.888" v="2563" actId="14100"/>
        <pc:sldMkLst>
          <pc:docMk/>
          <pc:sldMk cId="0" sldId="295"/>
        </pc:sldMkLst>
      </pc:sldChg>
      <pc:sldChg chg="ord">
        <pc:chgData name="Attilio Zilli" userId="5ca73a1a-2bfc-4401-b058-16803eaf0614" providerId="ADAL" clId="{54F3CAEF-C27A-46E6-A692-F5526D9D1E5E}" dt="2021-07-22T07:53:31.497" v="2547"/>
        <pc:sldMkLst>
          <pc:docMk/>
          <pc:sldMk cId="1025902856" sldId="474"/>
        </pc:sldMkLst>
      </pc:sldChg>
      <pc:sldChg chg="ord">
        <pc:chgData name="Attilio Zilli" userId="5ca73a1a-2bfc-4401-b058-16803eaf0614" providerId="ADAL" clId="{54F3CAEF-C27A-46E6-A692-F5526D9D1E5E}" dt="2021-07-22T07:54:47.724" v="2561"/>
        <pc:sldMkLst>
          <pc:docMk/>
          <pc:sldMk cId="1601562172" sldId="531"/>
        </pc:sldMkLst>
      </pc:sldChg>
      <pc:sldChg chg="ord">
        <pc:chgData name="Attilio Zilli" userId="5ca73a1a-2bfc-4401-b058-16803eaf0614" providerId="ADAL" clId="{54F3CAEF-C27A-46E6-A692-F5526D9D1E5E}" dt="2021-07-22T07:53:43.639" v="2551"/>
        <pc:sldMkLst>
          <pc:docMk/>
          <pc:sldMk cId="3878856939" sldId="576"/>
        </pc:sldMkLst>
      </pc:sldChg>
      <pc:sldChg chg="addSp delSp modSp mod modAnim">
        <pc:chgData name="Attilio Zilli" userId="5ca73a1a-2bfc-4401-b058-16803eaf0614" providerId="ADAL" clId="{54F3CAEF-C27A-46E6-A692-F5526D9D1E5E}" dt="2021-07-22T06:36:07.537" v="2531" actId="20577"/>
        <pc:sldMkLst>
          <pc:docMk/>
          <pc:sldMk cId="2780051083" sldId="586"/>
        </pc:sldMkLst>
      </pc:sldChg>
      <pc:sldChg chg="addSp modSp mod modAnim">
        <pc:chgData name="Attilio Zilli" userId="5ca73a1a-2bfc-4401-b058-16803eaf0614" providerId="ADAL" clId="{54F3CAEF-C27A-46E6-A692-F5526D9D1E5E}" dt="2021-07-07T20:32:09.418" v="665"/>
        <pc:sldMkLst>
          <pc:docMk/>
          <pc:sldMk cId="1404160560" sldId="587"/>
        </pc:sldMkLst>
      </pc:sldChg>
      <pc:sldChg chg="modAnim">
        <pc:chgData name="Attilio Zilli" userId="5ca73a1a-2bfc-4401-b058-16803eaf0614" providerId="ADAL" clId="{54F3CAEF-C27A-46E6-A692-F5526D9D1E5E}" dt="2021-07-07T20:24:43.826" v="582"/>
        <pc:sldMkLst>
          <pc:docMk/>
          <pc:sldMk cId="1969731382" sldId="588"/>
        </pc:sldMkLst>
      </pc:sldChg>
      <pc:sldChg chg="addSp delSp modSp mod addAnim delAnim modAnim">
        <pc:chgData name="Attilio Zilli" userId="5ca73a1a-2bfc-4401-b058-16803eaf0614" providerId="ADAL" clId="{54F3CAEF-C27A-46E6-A692-F5526D9D1E5E}" dt="2021-07-08T09:31:01.912" v="2441" actId="20577"/>
        <pc:sldMkLst>
          <pc:docMk/>
          <pc:sldMk cId="2568553426" sldId="589"/>
        </pc:sldMkLst>
      </pc:sldChg>
      <pc:sldChg chg="ord">
        <pc:chgData name="Attilio Zilli" userId="5ca73a1a-2bfc-4401-b058-16803eaf0614" providerId="ADAL" clId="{54F3CAEF-C27A-46E6-A692-F5526D9D1E5E}" dt="2021-07-22T07:51:34.584" v="2541"/>
        <pc:sldMkLst>
          <pc:docMk/>
          <pc:sldMk cId="2882009550" sldId="590"/>
        </pc:sldMkLst>
      </pc:sldChg>
      <pc:sldChg chg="ord">
        <pc:chgData name="Attilio Zilli" userId="5ca73a1a-2bfc-4401-b058-16803eaf0614" providerId="ADAL" clId="{54F3CAEF-C27A-46E6-A692-F5526D9D1E5E}" dt="2021-07-22T07:51:04.838" v="2533"/>
        <pc:sldMkLst>
          <pc:docMk/>
          <pc:sldMk cId="2371646325" sldId="603"/>
        </pc:sldMkLst>
      </pc:sldChg>
      <pc:sldChg chg="addSp modSp mod ord">
        <pc:chgData name="Attilio Zilli" userId="5ca73a1a-2bfc-4401-b058-16803eaf0614" providerId="ADAL" clId="{54F3CAEF-C27A-46E6-A692-F5526D9D1E5E}" dt="2021-07-21T18:38:08.122" v="2517" actId="20577"/>
        <pc:sldMkLst>
          <pc:docMk/>
          <pc:sldMk cId="2560395429" sldId="1955"/>
        </pc:sldMkLst>
      </pc:sldChg>
      <pc:sldChg chg="addSp delSp modSp mod modAnim">
        <pc:chgData name="Attilio Zilli" userId="5ca73a1a-2bfc-4401-b058-16803eaf0614" providerId="ADAL" clId="{54F3CAEF-C27A-46E6-A692-F5526D9D1E5E}" dt="2021-07-22T06:35:38.979" v="2525"/>
        <pc:sldMkLst>
          <pc:docMk/>
          <pc:sldMk cId="2688148388" sldId="1960"/>
        </pc:sldMkLst>
      </pc:sldChg>
      <pc:sldChg chg="modSp mod modAnim">
        <pc:chgData name="Attilio Zilli" userId="5ca73a1a-2bfc-4401-b058-16803eaf0614" providerId="ADAL" clId="{54F3CAEF-C27A-46E6-A692-F5526D9D1E5E}" dt="2021-07-07T19:54:53.201" v="12"/>
        <pc:sldMkLst>
          <pc:docMk/>
          <pc:sldMk cId="3302766285" sldId="1961"/>
        </pc:sldMkLst>
      </pc:sldChg>
      <pc:sldChg chg="addSp delSp modSp mod delAnim modAnim">
        <pc:chgData name="Attilio Zilli" userId="5ca73a1a-2bfc-4401-b058-16803eaf0614" providerId="ADAL" clId="{54F3CAEF-C27A-46E6-A692-F5526D9D1E5E}" dt="2021-07-07T21:37:24.697" v="2256"/>
        <pc:sldMkLst>
          <pc:docMk/>
          <pc:sldMk cId="1908383776" sldId="1962"/>
        </pc:sldMkLst>
      </pc:sldChg>
      <pc:sldChg chg="addSp delSp modSp mod modAnim">
        <pc:chgData name="Attilio Zilli" userId="5ca73a1a-2bfc-4401-b058-16803eaf0614" providerId="ADAL" clId="{54F3CAEF-C27A-46E6-A692-F5526D9D1E5E}" dt="2021-07-07T20:41:16.819" v="737" actId="1035"/>
        <pc:sldMkLst>
          <pc:docMk/>
          <pc:sldMk cId="1913738328" sldId="1963"/>
        </pc:sldMkLst>
      </pc:sldChg>
      <pc:sldChg chg="addSp delSp modSp mod modAnim">
        <pc:chgData name="Attilio Zilli" userId="5ca73a1a-2bfc-4401-b058-16803eaf0614" providerId="ADAL" clId="{54F3CAEF-C27A-46E6-A692-F5526D9D1E5E}" dt="2021-07-07T21:03:36.023" v="1216"/>
        <pc:sldMkLst>
          <pc:docMk/>
          <pc:sldMk cId="3678436036" sldId="1967"/>
        </pc:sldMkLst>
      </pc:sldChg>
      <pc:sldChg chg="addSp modSp mod modAnim">
        <pc:chgData name="Attilio Zilli" userId="5ca73a1a-2bfc-4401-b058-16803eaf0614" providerId="ADAL" clId="{54F3CAEF-C27A-46E6-A692-F5526D9D1E5E}" dt="2021-07-08T10:16:25.847" v="2509" actId="1037"/>
        <pc:sldMkLst>
          <pc:docMk/>
          <pc:sldMk cId="2443380358" sldId="1968"/>
        </pc:sldMkLst>
      </pc:sldChg>
      <pc:sldChg chg="addSp delSp modSp mod modAnim">
        <pc:chgData name="Attilio Zilli" userId="5ca73a1a-2bfc-4401-b058-16803eaf0614" providerId="ADAL" clId="{54F3CAEF-C27A-46E6-A692-F5526D9D1E5E}" dt="2021-07-07T21:03:13.193" v="1215"/>
        <pc:sldMkLst>
          <pc:docMk/>
          <pc:sldMk cId="4122896463" sldId="1969"/>
        </pc:sldMkLst>
      </pc:sldChg>
      <pc:sldChg chg="ord">
        <pc:chgData name="Attilio Zilli" userId="5ca73a1a-2bfc-4401-b058-16803eaf0614" providerId="ADAL" clId="{54F3CAEF-C27A-46E6-A692-F5526D9D1E5E}" dt="2021-07-22T07:53:08.921" v="2543"/>
        <pc:sldMkLst>
          <pc:docMk/>
          <pc:sldMk cId="4291552112" sldId="1971"/>
        </pc:sldMkLst>
      </pc:sldChg>
      <pc:sldMasterChg chg="modSldLayout">
        <pc:chgData name="Attilio Zilli" userId="5ca73a1a-2bfc-4401-b058-16803eaf0614" providerId="ADAL" clId="{54F3CAEF-C27A-46E6-A692-F5526D9D1E5E}" dt="2021-07-07T20:45:55.572" v="749" actId="20577"/>
        <pc:sldMasterMkLst>
          <pc:docMk/>
          <pc:sldMasterMk cId="1119611595" sldId="2147483648"/>
        </pc:sldMasterMkLst>
        <pc:sldLayoutChg chg="modSp mod">
          <pc:chgData name="Attilio Zilli" userId="5ca73a1a-2bfc-4401-b058-16803eaf0614" providerId="ADAL" clId="{54F3CAEF-C27A-46E6-A692-F5526D9D1E5E}" dt="2021-07-07T20:45:55.572" v="749" actId="20577"/>
          <pc:sldLayoutMkLst>
            <pc:docMk/>
            <pc:sldMasterMk cId="1119611595" sldId="2147483648"/>
            <pc:sldLayoutMk cId="1258886870" sldId="2147483650"/>
          </pc:sldLayoutMkLst>
        </pc:sldLayoutChg>
      </pc:sldMasterChg>
    </pc:docChg>
  </pc:docChgLst>
  <pc:docChgLst>
    <pc:chgData name="Attilio Zilli" userId="5ca73a1a-2bfc-4401-b058-16803eaf0614" providerId="ADAL" clId="{DA4D8CFE-4711-4218-A62E-B4764C07159E}"/>
    <pc:docChg chg="undo custSel addSld delSld modSld sldOrd modMainMaster addSection delSection modSection">
      <pc:chgData name="Attilio Zilli" userId="5ca73a1a-2bfc-4401-b058-16803eaf0614" providerId="ADAL" clId="{DA4D8CFE-4711-4218-A62E-B4764C07159E}" dt="2023-05-10T06:52:56.729" v="12838" actId="18676"/>
      <pc:docMkLst>
        <pc:docMk/>
      </pc:docMkLst>
      <pc:sldChg chg="del">
        <pc:chgData name="Attilio Zilli" userId="5ca73a1a-2bfc-4401-b058-16803eaf0614" providerId="ADAL" clId="{DA4D8CFE-4711-4218-A62E-B4764C07159E}" dt="2023-05-05T22:17:50.843" v="2" actId="47"/>
        <pc:sldMkLst>
          <pc:docMk/>
          <pc:sldMk cId="836568731" sldId="258"/>
        </pc:sldMkLst>
      </pc:sldChg>
      <pc:sldChg chg="add del modTransition modAnim">
        <pc:chgData name="Attilio Zilli" userId="5ca73a1a-2bfc-4401-b058-16803eaf0614" providerId="ADAL" clId="{DA4D8CFE-4711-4218-A62E-B4764C07159E}" dt="2023-05-10T06:52:56.729" v="12838" actId="18676"/>
        <pc:sldMkLst>
          <pc:docMk/>
          <pc:sldMk cId="3844553331" sldId="283"/>
        </pc:sldMkLst>
      </pc:sldChg>
      <pc:sldChg chg="add del">
        <pc:chgData name="Attilio Zilli" userId="5ca73a1a-2bfc-4401-b058-16803eaf0614" providerId="ADAL" clId="{DA4D8CFE-4711-4218-A62E-B4764C07159E}" dt="2023-05-09T18:45:28.736" v="12814" actId="47"/>
        <pc:sldMkLst>
          <pc:docMk/>
          <pc:sldMk cId="3232864454" sldId="308"/>
        </pc:sldMkLst>
      </pc:sldChg>
      <pc:sldChg chg="add del modTransition modAnim">
        <pc:chgData name="Attilio Zilli" userId="5ca73a1a-2bfc-4401-b058-16803eaf0614" providerId="ADAL" clId="{DA4D8CFE-4711-4218-A62E-B4764C07159E}" dt="2023-05-10T06:52:56.729" v="12838" actId="18676"/>
        <pc:sldMkLst>
          <pc:docMk/>
          <pc:sldMk cId="2272898906" sldId="309"/>
        </pc:sldMkLst>
      </pc:sldChg>
      <pc:sldChg chg="add del modTransition modAnim">
        <pc:chgData name="Attilio Zilli" userId="5ca73a1a-2bfc-4401-b058-16803eaf0614" providerId="ADAL" clId="{DA4D8CFE-4711-4218-A62E-B4764C07159E}" dt="2023-05-10T06:52:56.729" v="12838" actId="18676"/>
        <pc:sldMkLst>
          <pc:docMk/>
          <pc:sldMk cId="2120868885" sldId="310"/>
        </pc:sldMkLst>
      </pc:sldChg>
      <pc:sldChg chg="add del modTransition modAnim">
        <pc:chgData name="Attilio Zilli" userId="5ca73a1a-2bfc-4401-b058-16803eaf0614" providerId="ADAL" clId="{DA4D8CFE-4711-4218-A62E-B4764C07159E}" dt="2023-05-10T06:52:56.729" v="12838" actId="18676"/>
        <pc:sldMkLst>
          <pc:docMk/>
          <pc:sldMk cId="502329378" sldId="311"/>
        </pc:sldMkLst>
      </pc:sldChg>
      <pc:sldChg chg="add del modTransition modAnim">
        <pc:chgData name="Attilio Zilli" userId="5ca73a1a-2bfc-4401-b058-16803eaf0614" providerId="ADAL" clId="{DA4D8CFE-4711-4218-A62E-B4764C07159E}" dt="2023-05-10T06:52:56.729" v="12838" actId="18676"/>
        <pc:sldMkLst>
          <pc:docMk/>
          <pc:sldMk cId="1248531468" sldId="312"/>
        </pc:sldMkLst>
      </pc:sldChg>
      <pc:sldChg chg="del">
        <pc:chgData name="Attilio Zilli" userId="5ca73a1a-2bfc-4401-b058-16803eaf0614" providerId="ADAL" clId="{DA4D8CFE-4711-4218-A62E-B4764C07159E}" dt="2023-05-05T23:49:17.005" v="2022" actId="47"/>
        <pc:sldMkLst>
          <pc:docMk/>
          <pc:sldMk cId="1293038418" sldId="1940"/>
        </pc:sldMkLst>
      </pc:sldChg>
      <pc:sldChg chg="del">
        <pc:chgData name="Attilio Zilli" userId="5ca73a1a-2bfc-4401-b058-16803eaf0614" providerId="ADAL" clId="{DA4D8CFE-4711-4218-A62E-B4764C07159E}" dt="2023-05-05T22:32:40.327" v="290" actId="2696"/>
        <pc:sldMkLst>
          <pc:docMk/>
          <pc:sldMk cId="1908383776" sldId="1962"/>
        </pc:sldMkLst>
      </pc:sldChg>
      <pc:sldChg chg="addSp delSp modSp add mod modTransition delAnim modAnim">
        <pc:chgData name="Attilio Zilli" userId="5ca73a1a-2bfc-4401-b058-16803eaf0614" providerId="ADAL" clId="{DA4D8CFE-4711-4218-A62E-B4764C07159E}" dt="2023-05-10T06:50:50.042" v="12829" actId="20577"/>
        <pc:sldMkLst>
          <pc:docMk/>
          <pc:sldMk cId="4262463744" sldId="1962"/>
        </pc:sldMkLst>
      </pc:sldChg>
      <pc:sldChg chg="add del ord">
        <pc:chgData name="Attilio Zilli" userId="5ca73a1a-2bfc-4401-b058-16803eaf0614" providerId="ADAL" clId="{DA4D8CFE-4711-4218-A62E-B4764C07159E}" dt="2023-05-06T00:16:41.177" v="2215" actId="47"/>
        <pc:sldMkLst>
          <pc:docMk/>
          <pc:sldMk cId="3462767767" sldId="1971"/>
        </pc:sldMkLst>
      </pc:sldChg>
      <pc:sldChg chg="del">
        <pc:chgData name="Attilio Zilli" userId="5ca73a1a-2bfc-4401-b058-16803eaf0614" providerId="ADAL" clId="{DA4D8CFE-4711-4218-A62E-B4764C07159E}" dt="2023-05-05T23:08:42.913" v="1140" actId="47"/>
        <pc:sldMkLst>
          <pc:docMk/>
          <pc:sldMk cId="2277684261" sldId="1973"/>
        </pc:sldMkLst>
      </pc:sldChg>
      <pc:sldChg chg="del modTransition modAnim">
        <pc:chgData name="Attilio Zilli" userId="5ca73a1a-2bfc-4401-b058-16803eaf0614" providerId="ADAL" clId="{DA4D8CFE-4711-4218-A62E-B4764C07159E}" dt="2023-05-10T06:52:56.729" v="12838" actId="18676"/>
        <pc:sldMkLst>
          <pc:docMk/>
          <pc:sldMk cId="327883731" sldId="1976"/>
        </pc:sldMkLst>
      </pc:sldChg>
      <pc:sldChg chg="del modTransition modAnim">
        <pc:chgData name="Attilio Zilli" userId="5ca73a1a-2bfc-4401-b058-16803eaf0614" providerId="ADAL" clId="{DA4D8CFE-4711-4218-A62E-B4764C07159E}" dt="2023-05-10T06:52:56.729" v="12838" actId="18676"/>
        <pc:sldMkLst>
          <pc:docMk/>
          <pc:sldMk cId="363889411" sldId="1977"/>
        </pc:sldMkLst>
      </pc:sldChg>
      <pc:sldChg chg="modSp del mod">
        <pc:chgData name="Attilio Zilli" userId="5ca73a1a-2bfc-4401-b058-16803eaf0614" providerId="ADAL" clId="{DA4D8CFE-4711-4218-A62E-B4764C07159E}" dt="2023-05-09T05:42:09.766" v="12386" actId="47"/>
        <pc:sldMkLst>
          <pc:docMk/>
          <pc:sldMk cId="3942944617" sldId="1978"/>
        </pc:sldMkLst>
      </pc:sldChg>
      <pc:sldChg chg="del">
        <pc:chgData name="Attilio Zilli" userId="5ca73a1a-2bfc-4401-b058-16803eaf0614" providerId="ADAL" clId="{DA4D8CFE-4711-4218-A62E-B4764C07159E}" dt="2023-05-05T23:50:51.805" v="2023" actId="47"/>
        <pc:sldMkLst>
          <pc:docMk/>
          <pc:sldMk cId="3562003522" sldId="1979"/>
        </pc:sldMkLst>
      </pc:sldChg>
      <pc:sldChg chg="del modTransition modAnim">
        <pc:chgData name="Attilio Zilli" userId="5ca73a1a-2bfc-4401-b058-16803eaf0614" providerId="ADAL" clId="{DA4D8CFE-4711-4218-A62E-B4764C07159E}" dt="2023-05-10T06:52:56.729" v="12838" actId="18676"/>
        <pc:sldMkLst>
          <pc:docMk/>
          <pc:sldMk cId="253601169" sldId="1980"/>
        </pc:sldMkLst>
      </pc:sldChg>
      <pc:sldChg chg="del modTransition modAnim">
        <pc:chgData name="Attilio Zilli" userId="5ca73a1a-2bfc-4401-b058-16803eaf0614" providerId="ADAL" clId="{DA4D8CFE-4711-4218-A62E-B4764C07159E}" dt="2023-05-10T06:52:56.729" v="12838" actId="18676"/>
        <pc:sldMkLst>
          <pc:docMk/>
          <pc:sldMk cId="3107847921" sldId="1981"/>
        </pc:sldMkLst>
      </pc:sldChg>
      <pc:sldChg chg="del modTransition modAnim">
        <pc:chgData name="Attilio Zilli" userId="5ca73a1a-2bfc-4401-b058-16803eaf0614" providerId="ADAL" clId="{DA4D8CFE-4711-4218-A62E-B4764C07159E}" dt="2023-05-10T06:52:56.729" v="12838" actId="18676"/>
        <pc:sldMkLst>
          <pc:docMk/>
          <pc:sldMk cId="3311313751" sldId="1982"/>
        </pc:sldMkLst>
      </pc:sldChg>
      <pc:sldChg chg="delSp modSp del mod modTransition modAnim">
        <pc:chgData name="Attilio Zilli" userId="5ca73a1a-2bfc-4401-b058-16803eaf0614" providerId="ADAL" clId="{DA4D8CFE-4711-4218-A62E-B4764C07159E}" dt="2023-05-09T18:47:29.707" v="12823" actId="47"/>
        <pc:sldMkLst>
          <pc:docMk/>
          <pc:sldMk cId="3220539756" sldId="1983"/>
        </pc:sldMkLst>
      </pc:sldChg>
      <pc:sldChg chg="delSp del mod modTransition modAnim">
        <pc:chgData name="Attilio Zilli" userId="5ca73a1a-2bfc-4401-b058-16803eaf0614" providerId="ADAL" clId="{DA4D8CFE-4711-4218-A62E-B4764C07159E}" dt="2023-05-10T06:52:56.729" v="12838" actId="18676"/>
        <pc:sldMkLst>
          <pc:docMk/>
          <pc:sldMk cId="2825979946" sldId="1985"/>
        </pc:sldMkLst>
      </pc:sldChg>
      <pc:sldChg chg="del">
        <pc:chgData name="Attilio Zilli" userId="5ca73a1a-2bfc-4401-b058-16803eaf0614" providerId="ADAL" clId="{DA4D8CFE-4711-4218-A62E-B4764C07159E}" dt="2023-05-05T23:07:25.443" v="1136" actId="47"/>
        <pc:sldMkLst>
          <pc:docMk/>
          <pc:sldMk cId="2657836230" sldId="1986"/>
        </pc:sldMkLst>
      </pc:sldChg>
      <pc:sldChg chg="del modTransition">
        <pc:chgData name="Attilio Zilli" userId="5ca73a1a-2bfc-4401-b058-16803eaf0614" providerId="ADAL" clId="{DA4D8CFE-4711-4218-A62E-B4764C07159E}" dt="2023-05-10T06:52:56.729" v="12838" actId="18676"/>
        <pc:sldMkLst>
          <pc:docMk/>
          <pc:sldMk cId="1550527480" sldId="1988"/>
        </pc:sldMkLst>
      </pc:sldChg>
      <pc:sldChg chg="del modTransition modAnim">
        <pc:chgData name="Attilio Zilli" userId="5ca73a1a-2bfc-4401-b058-16803eaf0614" providerId="ADAL" clId="{DA4D8CFE-4711-4218-A62E-B4764C07159E}" dt="2023-05-09T18:48:04.047" v="12827" actId="47"/>
        <pc:sldMkLst>
          <pc:docMk/>
          <pc:sldMk cId="60891737" sldId="1989"/>
        </pc:sldMkLst>
      </pc:sldChg>
      <pc:sldChg chg="del modTransition">
        <pc:chgData name="Attilio Zilli" userId="5ca73a1a-2bfc-4401-b058-16803eaf0614" providerId="ADAL" clId="{DA4D8CFE-4711-4218-A62E-B4764C07159E}" dt="2023-05-10T06:52:56.729" v="12838" actId="18676"/>
        <pc:sldMkLst>
          <pc:docMk/>
          <pc:sldMk cId="3526386168" sldId="1990"/>
        </pc:sldMkLst>
      </pc:sldChg>
      <pc:sldChg chg="del">
        <pc:chgData name="Attilio Zilli" userId="5ca73a1a-2bfc-4401-b058-16803eaf0614" providerId="ADAL" clId="{DA4D8CFE-4711-4218-A62E-B4764C07159E}" dt="2023-05-05T23:01:39.210" v="1081" actId="47"/>
        <pc:sldMkLst>
          <pc:docMk/>
          <pc:sldMk cId="2667921274" sldId="1991"/>
        </pc:sldMkLst>
      </pc:sldChg>
      <pc:sldChg chg="del">
        <pc:chgData name="Attilio Zilli" userId="5ca73a1a-2bfc-4401-b058-16803eaf0614" providerId="ADAL" clId="{DA4D8CFE-4711-4218-A62E-B4764C07159E}" dt="2023-05-05T23:01:39.210" v="1081" actId="47"/>
        <pc:sldMkLst>
          <pc:docMk/>
          <pc:sldMk cId="4072578385" sldId="1993"/>
        </pc:sldMkLst>
      </pc:sldChg>
      <pc:sldChg chg="del">
        <pc:chgData name="Attilio Zilli" userId="5ca73a1a-2bfc-4401-b058-16803eaf0614" providerId="ADAL" clId="{DA4D8CFE-4711-4218-A62E-B4764C07159E}" dt="2023-05-05T23:01:39.210" v="1081" actId="47"/>
        <pc:sldMkLst>
          <pc:docMk/>
          <pc:sldMk cId="2511540471" sldId="1995"/>
        </pc:sldMkLst>
      </pc:sldChg>
      <pc:sldChg chg="del">
        <pc:chgData name="Attilio Zilli" userId="5ca73a1a-2bfc-4401-b058-16803eaf0614" providerId="ADAL" clId="{DA4D8CFE-4711-4218-A62E-B4764C07159E}" dt="2023-05-05T23:01:39.210" v="1081" actId="47"/>
        <pc:sldMkLst>
          <pc:docMk/>
          <pc:sldMk cId="3796527212" sldId="1997"/>
        </pc:sldMkLst>
      </pc:sldChg>
      <pc:sldChg chg="del">
        <pc:chgData name="Attilio Zilli" userId="5ca73a1a-2bfc-4401-b058-16803eaf0614" providerId="ADAL" clId="{DA4D8CFE-4711-4218-A62E-B4764C07159E}" dt="2023-05-05T23:01:39.210" v="1081" actId="47"/>
        <pc:sldMkLst>
          <pc:docMk/>
          <pc:sldMk cId="1413658030" sldId="1998"/>
        </pc:sldMkLst>
      </pc:sldChg>
      <pc:sldChg chg="del">
        <pc:chgData name="Attilio Zilli" userId="5ca73a1a-2bfc-4401-b058-16803eaf0614" providerId="ADAL" clId="{DA4D8CFE-4711-4218-A62E-B4764C07159E}" dt="2023-05-05T23:01:39.210" v="1081" actId="47"/>
        <pc:sldMkLst>
          <pc:docMk/>
          <pc:sldMk cId="2909928460" sldId="1999"/>
        </pc:sldMkLst>
      </pc:sldChg>
      <pc:sldChg chg="del">
        <pc:chgData name="Attilio Zilli" userId="5ca73a1a-2bfc-4401-b058-16803eaf0614" providerId="ADAL" clId="{DA4D8CFE-4711-4218-A62E-B4764C07159E}" dt="2023-05-05T23:01:39.210" v="1081" actId="47"/>
        <pc:sldMkLst>
          <pc:docMk/>
          <pc:sldMk cId="2163630974" sldId="2000"/>
        </pc:sldMkLst>
      </pc:sldChg>
      <pc:sldChg chg="del">
        <pc:chgData name="Attilio Zilli" userId="5ca73a1a-2bfc-4401-b058-16803eaf0614" providerId="ADAL" clId="{DA4D8CFE-4711-4218-A62E-B4764C07159E}" dt="2023-05-05T23:01:39.210" v="1081" actId="47"/>
        <pc:sldMkLst>
          <pc:docMk/>
          <pc:sldMk cId="2955277022" sldId="2001"/>
        </pc:sldMkLst>
      </pc:sldChg>
      <pc:sldChg chg="del">
        <pc:chgData name="Attilio Zilli" userId="5ca73a1a-2bfc-4401-b058-16803eaf0614" providerId="ADAL" clId="{DA4D8CFE-4711-4218-A62E-B4764C07159E}" dt="2023-05-05T23:07:24.210" v="1135" actId="47"/>
        <pc:sldMkLst>
          <pc:docMk/>
          <pc:sldMk cId="3186803202" sldId="2003"/>
        </pc:sldMkLst>
      </pc:sldChg>
      <pc:sldChg chg="addSp delSp modSp add mod delAnim modAnim modNotesTx">
        <pc:chgData name="Attilio Zilli" userId="5ca73a1a-2bfc-4401-b058-16803eaf0614" providerId="ADAL" clId="{DA4D8CFE-4711-4218-A62E-B4764C07159E}" dt="2023-05-09T00:52:13.659" v="10746"/>
        <pc:sldMkLst>
          <pc:docMk/>
          <pc:sldMk cId="3154167763" sldId="2004"/>
        </pc:sldMkLst>
      </pc:sldChg>
      <pc:sldChg chg="del">
        <pc:chgData name="Attilio Zilli" userId="5ca73a1a-2bfc-4401-b058-16803eaf0614" providerId="ADAL" clId="{DA4D8CFE-4711-4218-A62E-B4764C07159E}" dt="2023-05-05T23:09:20.605" v="1141" actId="2696"/>
        <pc:sldMkLst>
          <pc:docMk/>
          <pc:sldMk cId="3183454145" sldId="2004"/>
        </pc:sldMkLst>
      </pc:sldChg>
      <pc:sldChg chg="del ord modTransition modAnim">
        <pc:chgData name="Attilio Zilli" userId="5ca73a1a-2bfc-4401-b058-16803eaf0614" providerId="ADAL" clId="{DA4D8CFE-4711-4218-A62E-B4764C07159E}" dt="2023-05-10T06:52:56.729" v="12838" actId="18676"/>
        <pc:sldMkLst>
          <pc:docMk/>
          <pc:sldMk cId="1371003089" sldId="2005"/>
        </pc:sldMkLst>
      </pc:sldChg>
      <pc:sldChg chg="addSp delSp modSp add mod delAnim modAnim">
        <pc:chgData name="Attilio Zilli" userId="5ca73a1a-2bfc-4401-b058-16803eaf0614" providerId="ADAL" clId="{DA4D8CFE-4711-4218-A62E-B4764C07159E}" dt="2023-05-09T18:33:29.752" v="12774"/>
        <pc:sldMkLst>
          <pc:docMk/>
          <pc:sldMk cId="1109970513" sldId="2006"/>
        </pc:sldMkLst>
      </pc:sldChg>
      <pc:sldChg chg="del">
        <pc:chgData name="Attilio Zilli" userId="5ca73a1a-2bfc-4401-b058-16803eaf0614" providerId="ADAL" clId="{DA4D8CFE-4711-4218-A62E-B4764C07159E}" dt="2023-05-05T22:32:23.518" v="288" actId="2696"/>
        <pc:sldMkLst>
          <pc:docMk/>
          <pc:sldMk cId="2140548005" sldId="2006"/>
        </pc:sldMkLst>
      </pc:sldChg>
      <pc:sldChg chg="del">
        <pc:chgData name="Attilio Zilli" userId="5ca73a1a-2bfc-4401-b058-16803eaf0614" providerId="ADAL" clId="{DA4D8CFE-4711-4218-A62E-B4764C07159E}" dt="2023-05-05T23:01:39.210" v="1081" actId="47"/>
        <pc:sldMkLst>
          <pc:docMk/>
          <pc:sldMk cId="4182573830" sldId="2007"/>
        </pc:sldMkLst>
      </pc:sldChg>
      <pc:sldChg chg="del">
        <pc:chgData name="Attilio Zilli" userId="5ca73a1a-2bfc-4401-b058-16803eaf0614" providerId="ADAL" clId="{DA4D8CFE-4711-4218-A62E-B4764C07159E}" dt="2023-05-05T23:01:39.210" v="1081" actId="47"/>
        <pc:sldMkLst>
          <pc:docMk/>
          <pc:sldMk cId="2259676175" sldId="2008"/>
        </pc:sldMkLst>
      </pc:sldChg>
      <pc:sldChg chg="del">
        <pc:chgData name="Attilio Zilli" userId="5ca73a1a-2bfc-4401-b058-16803eaf0614" providerId="ADAL" clId="{DA4D8CFE-4711-4218-A62E-B4764C07159E}" dt="2023-05-05T23:01:39.210" v="1081" actId="47"/>
        <pc:sldMkLst>
          <pc:docMk/>
          <pc:sldMk cId="3194980746" sldId="2012"/>
        </pc:sldMkLst>
      </pc:sldChg>
      <pc:sldChg chg="del">
        <pc:chgData name="Attilio Zilli" userId="5ca73a1a-2bfc-4401-b058-16803eaf0614" providerId="ADAL" clId="{DA4D8CFE-4711-4218-A62E-B4764C07159E}" dt="2023-05-05T23:01:39.210" v="1081" actId="47"/>
        <pc:sldMkLst>
          <pc:docMk/>
          <pc:sldMk cId="3415139875" sldId="2013"/>
        </pc:sldMkLst>
      </pc:sldChg>
      <pc:sldChg chg="delSp add mod ord modTransition">
        <pc:chgData name="Attilio Zilli" userId="5ca73a1a-2bfc-4401-b058-16803eaf0614" providerId="ADAL" clId="{DA4D8CFE-4711-4218-A62E-B4764C07159E}" dt="2023-05-07T04:20:30.634" v="7165"/>
        <pc:sldMkLst>
          <pc:docMk/>
          <pc:sldMk cId="983181350" sldId="2014"/>
        </pc:sldMkLst>
      </pc:sldChg>
      <pc:sldChg chg="addSp modSp add mod">
        <pc:chgData name="Attilio Zilli" userId="5ca73a1a-2bfc-4401-b058-16803eaf0614" providerId="ADAL" clId="{DA4D8CFE-4711-4218-A62E-B4764C07159E}" dt="2023-05-07T03:50:45.494" v="6164" actId="1035"/>
        <pc:sldMkLst>
          <pc:docMk/>
          <pc:sldMk cId="2554363784" sldId="2015"/>
        </pc:sldMkLst>
      </pc:sldChg>
      <pc:sldChg chg="add del ord modTransition">
        <pc:chgData name="Attilio Zilli" userId="5ca73a1a-2bfc-4401-b058-16803eaf0614" providerId="ADAL" clId="{DA4D8CFE-4711-4218-A62E-B4764C07159E}" dt="2023-05-09T04:44:18.151" v="11866" actId="47"/>
        <pc:sldMkLst>
          <pc:docMk/>
          <pc:sldMk cId="1436956026" sldId="2016"/>
        </pc:sldMkLst>
      </pc:sldChg>
      <pc:sldChg chg="add del modTransition modAnim">
        <pc:chgData name="Attilio Zilli" userId="5ca73a1a-2bfc-4401-b058-16803eaf0614" providerId="ADAL" clId="{DA4D8CFE-4711-4218-A62E-B4764C07159E}" dt="2023-05-10T06:52:56.729" v="12838" actId="18676"/>
        <pc:sldMkLst>
          <pc:docMk/>
          <pc:sldMk cId="2547466361" sldId="2017"/>
        </pc:sldMkLst>
      </pc:sldChg>
      <pc:sldChg chg="add del modTransition modAnim">
        <pc:chgData name="Attilio Zilli" userId="5ca73a1a-2bfc-4401-b058-16803eaf0614" providerId="ADAL" clId="{DA4D8CFE-4711-4218-A62E-B4764C07159E}" dt="2023-05-09T18:47:56.548" v="12826" actId="47"/>
        <pc:sldMkLst>
          <pc:docMk/>
          <pc:sldMk cId="785174811" sldId="2018"/>
        </pc:sldMkLst>
      </pc:sldChg>
      <pc:sldChg chg="add del modTransition modAnim">
        <pc:chgData name="Attilio Zilli" userId="5ca73a1a-2bfc-4401-b058-16803eaf0614" providerId="ADAL" clId="{DA4D8CFE-4711-4218-A62E-B4764C07159E}" dt="2023-05-09T18:47:48.695" v="12825" actId="47"/>
        <pc:sldMkLst>
          <pc:docMk/>
          <pc:sldMk cId="2885360759" sldId="2019"/>
        </pc:sldMkLst>
      </pc:sldChg>
      <pc:sldChg chg="add del modTransition modAnim">
        <pc:chgData name="Attilio Zilli" userId="5ca73a1a-2bfc-4401-b058-16803eaf0614" providerId="ADAL" clId="{DA4D8CFE-4711-4218-A62E-B4764C07159E}" dt="2023-05-09T18:47:42.990" v="12824" actId="47"/>
        <pc:sldMkLst>
          <pc:docMk/>
          <pc:sldMk cId="3433913800" sldId="2020"/>
        </pc:sldMkLst>
      </pc:sldChg>
      <pc:sldChg chg="modSp add del mod modTransition modAnim">
        <pc:chgData name="Attilio Zilli" userId="5ca73a1a-2bfc-4401-b058-16803eaf0614" providerId="ADAL" clId="{DA4D8CFE-4711-4218-A62E-B4764C07159E}" dt="2023-05-09T18:47:42.990" v="12824" actId="47"/>
        <pc:sldMkLst>
          <pc:docMk/>
          <pc:sldMk cId="3763315005" sldId="2021"/>
        </pc:sldMkLst>
      </pc:sldChg>
      <pc:sldChg chg="addSp delSp modSp add mod">
        <pc:chgData name="Attilio Zilli" userId="5ca73a1a-2bfc-4401-b058-16803eaf0614" providerId="ADAL" clId="{DA4D8CFE-4711-4218-A62E-B4764C07159E}" dt="2023-05-07T04:13:01.666" v="6850" actId="20577"/>
        <pc:sldMkLst>
          <pc:docMk/>
          <pc:sldMk cId="2901679652" sldId="2022"/>
        </pc:sldMkLst>
      </pc:sldChg>
      <pc:sldChg chg="addSp delSp modSp add mod ord delAnim modAnim modNotesTx">
        <pc:chgData name="Attilio Zilli" userId="5ca73a1a-2bfc-4401-b058-16803eaf0614" providerId="ADAL" clId="{DA4D8CFE-4711-4218-A62E-B4764C07159E}" dt="2023-05-10T06:52:23.125" v="12837" actId="692"/>
        <pc:sldMkLst>
          <pc:docMk/>
          <pc:sldMk cId="2082472971" sldId="2023"/>
        </pc:sldMkLst>
      </pc:sldChg>
      <pc:sldChg chg="addSp delSp modSp add mod delAnim modAnim">
        <pc:chgData name="Attilio Zilli" userId="5ca73a1a-2bfc-4401-b058-16803eaf0614" providerId="ADAL" clId="{DA4D8CFE-4711-4218-A62E-B4764C07159E}" dt="2023-05-08T06:27:16.572" v="9458" actId="113"/>
        <pc:sldMkLst>
          <pc:docMk/>
          <pc:sldMk cId="2961899552" sldId="2024"/>
        </pc:sldMkLst>
      </pc:sldChg>
      <pc:sldChg chg="addSp delSp modSp new mod modTransition modClrScheme delAnim modAnim chgLayout">
        <pc:chgData name="Attilio Zilli" userId="5ca73a1a-2bfc-4401-b058-16803eaf0614" providerId="ADAL" clId="{DA4D8CFE-4711-4218-A62E-B4764C07159E}" dt="2023-05-07T04:20:27.053" v="7163"/>
        <pc:sldMkLst>
          <pc:docMk/>
          <pc:sldMk cId="97383995" sldId="2025"/>
        </pc:sldMkLst>
      </pc:sldChg>
      <pc:sldChg chg="addSp modSp new del">
        <pc:chgData name="Attilio Zilli" userId="5ca73a1a-2bfc-4401-b058-16803eaf0614" providerId="ADAL" clId="{DA4D8CFE-4711-4218-A62E-B4764C07159E}" dt="2023-05-06T07:49:38.067" v="5377" actId="47"/>
        <pc:sldMkLst>
          <pc:docMk/>
          <pc:sldMk cId="2998472543" sldId="2026"/>
        </pc:sldMkLst>
      </pc:sldChg>
      <pc:sldChg chg="addSp delSp modSp new mod ord modTransition addAnim delAnim modAnim modNotesTx">
        <pc:chgData name="Attilio Zilli" userId="5ca73a1a-2bfc-4401-b058-16803eaf0614" providerId="ADAL" clId="{DA4D8CFE-4711-4218-A62E-B4764C07159E}" dt="2023-05-09T06:34:41.515" v="12689" actId="1076"/>
        <pc:sldMkLst>
          <pc:docMk/>
          <pc:sldMk cId="776097137" sldId="2027"/>
        </pc:sldMkLst>
      </pc:sldChg>
      <pc:sldChg chg="addSp modSp new mod ord modTransition modClrScheme modAnim chgLayout">
        <pc:chgData name="Attilio Zilli" userId="5ca73a1a-2bfc-4401-b058-16803eaf0614" providerId="ADAL" clId="{DA4D8CFE-4711-4218-A62E-B4764C07159E}" dt="2023-05-09T01:29:34.094" v="11524"/>
        <pc:sldMkLst>
          <pc:docMk/>
          <pc:sldMk cId="157562075" sldId="2028"/>
        </pc:sldMkLst>
      </pc:sldChg>
      <pc:sldChg chg="addSp delSp modSp add mod ord modAnim">
        <pc:chgData name="Attilio Zilli" userId="5ca73a1a-2bfc-4401-b058-16803eaf0614" providerId="ADAL" clId="{DA4D8CFE-4711-4218-A62E-B4764C07159E}" dt="2023-05-09T05:59:55.261" v="12396"/>
        <pc:sldMkLst>
          <pc:docMk/>
          <pc:sldMk cId="1462301" sldId="2029"/>
        </pc:sldMkLst>
      </pc:sldChg>
      <pc:sldChg chg="modSp add mod ord modAnim">
        <pc:chgData name="Attilio Zilli" userId="5ca73a1a-2bfc-4401-b058-16803eaf0614" providerId="ADAL" clId="{DA4D8CFE-4711-4218-A62E-B4764C07159E}" dt="2023-05-09T00:59:45.156" v="10791"/>
        <pc:sldMkLst>
          <pc:docMk/>
          <pc:sldMk cId="1973222544" sldId="2030"/>
        </pc:sldMkLst>
      </pc:sldChg>
      <pc:sldChg chg="modSp add del mod">
        <pc:chgData name="Attilio Zilli" userId="5ca73a1a-2bfc-4401-b058-16803eaf0614" providerId="ADAL" clId="{DA4D8CFE-4711-4218-A62E-B4764C07159E}" dt="2023-05-06T07:30:24.239" v="4778" actId="47"/>
        <pc:sldMkLst>
          <pc:docMk/>
          <pc:sldMk cId="1993333676" sldId="2031"/>
        </pc:sldMkLst>
      </pc:sldChg>
      <pc:sldChg chg="addSp delSp modSp add del mod delAnim modAnim">
        <pc:chgData name="Attilio Zilli" userId="5ca73a1a-2bfc-4401-b058-16803eaf0614" providerId="ADAL" clId="{DA4D8CFE-4711-4218-A62E-B4764C07159E}" dt="2023-05-07T04:12:18.992" v="6826" actId="47"/>
        <pc:sldMkLst>
          <pc:docMk/>
          <pc:sldMk cId="257142407" sldId="2032"/>
        </pc:sldMkLst>
      </pc:sldChg>
      <pc:sldChg chg="add del ord modTransition modAnim">
        <pc:chgData name="Attilio Zilli" userId="5ca73a1a-2bfc-4401-b058-16803eaf0614" providerId="ADAL" clId="{DA4D8CFE-4711-4218-A62E-B4764C07159E}" dt="2023-05-10T06:52:56.729" v="12838" actId="18676"/>
        <pc:sldMkLst>
          <pc:docMk/>
          <pc:sldMk cId="3713480091" sldId="2033"/>
        </pc:sldMkLst>
      </pc:sldChg>
      <pc:sldChg chg="addSp delSp modSp add mod ord modTransition delAnim modAnim">
        <pc:chgData name="Attilio Zilli" userId="5ca73a1a-2bfc-4401-b058-16803eaf0614" providerId="ADAL" clId="{DA4D8CFE-4711-4218-A62E-B4764C07159E}" dt="2023-05-09T06:35:49.960" v="12699" actId="20577"/>
        <pc:sldMkLst>
          <pc:docMk/>
          <pc:sldMk cId="3014418944" sldId="2034"/>
        </pc:sldMkLst>
      </pc:sldChg>
      <pc:sldChg chg="addSp delSp modSp add mod modTransition delAnim modAnim">
        <pc:chgData name="Attilio Zilli" userId="5ca73a1a-2bfc-4401-b058-16803eaf0614" providerId="ADAL" clId="{DA4D8CFE-4711-4218-A62E-B4764C07159E}" dt="2023-05-09T18:40:27.426" v="12794" actId="20577"/>
        <pc:sldMkLst>
          <pc:docMk/>
          <pc:sldMk cId="94367282" sldId="2035"/>
        </pc:sldMkLst>
      </pc:sldChg>
      <pc:sldChg chg="addSp delSp modSp add mod modTransition modAnim">
        <pc:chgData name="Attilio Zilli" userId="5ca73a1a-2bfc-4401-b058-16803eaf0614" providerId="ADAL" clId="{DA4D8CFE-4711-4218-A62E-B4764C07159E}" dt="2023-05-09T06:37:14.735" v="12750"/>
        <pc:sldMkLst>
          <pc:docMk/>
          <pc:sldMk cId="938664109" sldId="2036"/>
        </pc:sldMkLst>
      </pc:sldChg>
      <pc:sldChg chg="new del">
        <pc:chgData name="Attilio Zilli" userId="5ca73a1a-2bfc-4401-b058-16803eaf0614" providerId="ADAL" clId="{DA4D8CFE-4711-4218-A62E-B4764C07159E}" dt="2023-05-07T06:27:00.103" v="7432" actId="47"/>
        <pc:sldMkLst>
          <pc:docMk/>
          <pc:sldMk cId="3531127671" sldId="2036"/>
        </pc:sldMkLst>
      </pc:sldChg>
      <pc:sldMasterChg chg="delSldLayout modSldLayout">
        <pc:chgData name="Attilio Zilli" userId="5ca73a1a-2bfc-4401-b058-16803eaf0614" providerId="ADAL" clId="{DA4D8CFE-4711-4218-A62E-B4764C07159E}" dt="2023-05-10T06:52:56.729" v="12838" actId="18676"/>
        <pc:sldMasterMkLst>
          <pc:docMk/>
          <pc:sldMasterMk cId="1119611595" sldId="2147483648"/>
        </pc:sldMasterMkLst>
        <pc:sldLayoutChg chg="modSp mod">
          <pc:chgData name="Attilio Zilli" userId="5ca73a1a-2bfc-4401-b058-16803eaf0614" providerId="ADAL" clId="{DA4D8CFE-4711-4218-A62E-B4764C07159E}" dt="2023-05-09T06:38:49.151" v="12752" actId="20577"/>
          <pc:sldLayoutMkLst>
            <pc:docMk/>
            <pc:sldMasterMk cId="1119611595" sldId="2147483648"/>
            <pc:sldLayoutMk cId="1258886870" sldId="2147483650"/>
          </pc:sldLayoutMkLst>
        </pc:sldLayoutChg>
        <pc:sldLayoutChg chg="del">
          <pc:chgData name="Attilio Zilli" userId="5ca73a1a-2bfc-4401-b058-16803eaf0614" providerId="ADAL" clId="{DA4D8CFE-4711-4218-A62E-B4764C07159E}" dt="2023-05-10T06:52:56.729" v="12838" actId="18676"/>
          <pc:sldLayoutMkLst>
            <pc:docMk/>
            <pc:sldMasterMk cId="1119611595" sldId="2147483648"/>
            <pc:sldLayoutMk cId="1759257816" sldId="2147483651"/>
          </pc:sldLayoutMkLst>
        </pc:sldLayoutChg>
      </pc:sldMasterChg>
    </pc:docChg>
  </pc:docChgLst>
  <pc:docChgLst>
    <pc:chgData name="Attilio Zilli" userId="5ca73a1a-2bfc-4401-b058-16803eaf0614" providerId="ADAL" clId="{A0EFB0E5-F9E8-4F5F-A6D5-DE495F9D68F5}"/>
    <pc:docChg chg="undo custSel addSld delSld modSld modMainMaster modSection">
      <pc:chgData name="Attilio Zilli" userId="5ca73a1a-2bfc-4401-b058-16803eaf0614" providerId="ADAL" clId="{A0EFB0E5-F9E8-4F5F-A6D5-DE495F9D68F5}" dt="2025-02-04T19:14:37.173" v="375" actId="20577"/>
      <pc:docMkLst>
        <pc:docMk/>
      </pc:docMkLst>
      <pc:sldChg chg="addSp delSp modSp mod modAnim">
        <pc:chgData name="Attilio Zilli" userId="5ca73a1a-2bfc-4401-b058-16803eaf0614" providerId="ADAL" clId="{A0EFB0E5-F9E8-4F5F-A6D5-DE495F9D68F5}" dt="2025-02-04T18:57:11.429" v="23" actId="478"/>
        <pc:sldMkLst>
          <pc:docMk/>
          <pc:sldMk cId="4262463744" sldId="1962"/>
        </pc:sldMkLst>
        <pc:spChg chg="mod">
          <ac:chgData name="Attilio Zilli" userId="5ca73a1a-2bfc-4401-b058-16803eaf0614" providerId="ADAL" clId="{A0EFB0E5-F9E8-4F5F-A6D5-DE495F9D68F5}" dt="2025-02-04T18:10:58.833" v="8" actId="1076"/>
          <ac:spMkLst>
            <pc:docMk/>
            <pc:sldMk cId="4262463744" sldId="1962"/>
            <ac:spMk id="8" creationId="{E72380B6-A808-0084-0D93-5A577CB806BB}"/>
          </ac:spMkLst>
        </pc:spChg>
        <pc:spChg chg="mod">
          <ac:chgData name="Attilio Zilli" userId="5ca73a1a-2bfc-4401-b058-16803eaf0614" providerId="ADAL" clId="{A0EFB0E5-F9E8-4F5F-A6D5-DE495F9D68F5}" dt="2025-02-04T18:10:58.833" v="8" actId="1076"/>
          <ac:spMkLst>
            <pc:docMk/>
            <pc:sldMk cId="4262463744" sldId="1962"/>
            <ac:spMk id="46" creationId="{B80799A7-60F2-407D-A195-EF73C9C55F36}"/>
          </ac:spMkLst>
        </pc:spChg>
        <pc:grpChg chg="add del">
          <ac:chgData name="Attilio Zilli" userId="5ca73a1a-2bfc-4401-b058-16803eaf0614" providerId="ADAL" clId="{A0EFB0E5-F9E8-4F5F-A6D5-DE495F9D68F5}" dt="2025-02-04T18:57:11.429" v="23" actId="478"/>
          <ac:grpSpMkLst>
            <pc:docMk/>
            <pc:sldMk cId="4262463744" sldId="1962"/>
            <ac:grpSpMk id="14" creationId="{82689C50-CB8B-2E98-AF10-7100E01F9289}"/>
          </ac:grpSpMkLst>
        </pc:grpChg>
        <pc:grpChg chg="add del">
          <ac:chgData name="Attilio Zilli" userId="5ca73a1a-2bfc-4401-b058-16803eaf0614" providerId="ADAL" clId="{A0EFB0E5-F9E8-4F5F-A6D5-DE495F9D68F5}" dt="2025-02-04T18:57:11.429" v="23" actId="478"/>
          <ac:grpSpMkLst>
            <pc:docMk/>
            <pc:sldMk cId="4262463744" sldId="1962"/>
            <ac:grpSpMk id="15" creationId="{F5F4F898-4CF3-DACE-A9BC-B529287AD77A}"/>
          </ac:grpSpMkLst>
        </pc:grpChg>
        <pc:grpChg chg="add del">
          <ac:chgData name="Attilio Zilli" userId="5ca73a1a-2bfc-4401-b058-16803eaf0614" providerId="ADAL" clId="{A0EFB0E5-F9E8-4F5F-A6D5-DE495F9D68F5}" dt="2025-02-04T18:57:11.429" v="23" actId="478"/>
          <ac:grpSpMkLst>
            <pc:docMk/>
            <pc:sldMk cId="4262463744" sldId="1962"/>
            <ac:grpSpMk id="161" creationId="{71C96A77-B507-4A57-BF89-F63294953E14}"/>
          </ac:grpSpMkLst>
        </pc:grpChg>
        <pc:grpChg chg="add del mod">
          <ac:chgData name="Attilio Zilli" userId="5ca73a1a-2bfc-4401-b058-16803eaf0614" providerId="ADAL" clId="{A0EFB0E5-F9E8-4F5F-A6D5-DE495F9D68F5}" dt="2025-02-04T18:57:11.429" v="23" actId="478"/>
          <ac:grpSpMkLst>
            <pc:docMk/>
            <pc:sldMk cId="4262463744" sldId="1962"/>
            <ac:grpSpMk id="404" creationId="{F915C8F3-BCC8-499E-B414-0AC8142E1437}"/>
          </ac:grpSpMkLst>
        </pc:grpChg>
        <pc:picChg chg="add del mod">
          <ac:chgData name="Attilio Zilli" userId="5ca73a1a-2bfc-4401-b058-16803eaf0614" providerId="ADAL" clId="{A0EFB0E5-F9E8-4F5F-A6D5-DE495F9D68F5}" dt="2025-02-04T18:57:11.429" v="23" actId="478"/>
          <ac:picMkLst>
            <pc:docMk/>
            <pc:sldMk cId="4262463744" sldId="1962"/>
            <ac:picMk id="4" creationId="{A91A1F5A-8467-A5CC-EC42-3178D279BE66}"/>
          </ac:picMkLst>
        </pc:picChg>
        <pc:picChg chg="mod">
          <ac:chgData name="Attilio Zilli" userId="5ca73a1a-2bfc-4401-b058-16803eaf0614" providerId="ADAL" clId="{A0EFB0E5-F9E8-4F5F-A6D5-DE495F9D68F5}" dt="2025-02-04T18:10:58.833" v="8" actId="1076"/>
          <ac:picMkLst>
            <pc:docMk/>
            <pc:sldMk cId="4262463744" sldId="1962"/>
            <ac:picMk id="45" creationId="{47405515-8420-46EB-8D81-A7BB41BA1741}"/>
          </ac:picMkLst>
        </pc:picChg>
        <pc:inkChg chg="add del">
          <ac:chgData name="Attilio Zilli" userId="5ca73a1a-2bfc-4401-b058-16803eaf0614" providerId="ADAL" clId="{A0EFB0E5-F9E8-4F5F-A6D5-DE495F9D68F5}" dt="2025-02-04T18:57:11.429" v="23" actId="478"/>
          <ac:inkMkLst>
            <pc:docMk/>
            <pc:sldMk cId="4262463744" sldId="1962"/>
            <ac:inkMk id="76" creationId="{E709C3E6-EEA3-4640-BE31-D9E442EEB4D5}"/>
          </ac:inkMkLst>
        </pc:inkChg>
      </pc:sldChg>
      <pc:sldChg chg="addSp delSp modSp mod delAnim">
        <pc:chgData name="Attilio Zilli" userId="5ca73a1a-2bfc-4401-b058-16803eaf0614" providerId="ADAL" clId="{A0EFB0E5-F9E8-4F5F-A6D5-DE495F9D68F5}" dt="2025-02-04T19:14:08.220" v="354" actId="1076"/>
        <pc:sldMkLst>
          <pc:docMk/>
          <pc:sldMk cId="1109970513" sldId="2006"/>
        </pc:sldMkLst>
        <pc:picChg chg="add mod">
          <ac:chgData name="Attilio Zilli" userId="5ca73a1a-2bfc-4401-b058-16803eaf0614" providerId="ADAL" clId="{A0EFB0E5-F9E8-4F5F-A6D5-DE495F9D68F5}" dt="2025-02-04T19:14:08.220" v="354" actId="1076"/>
          <ac:picMkLst>
            <pc:docMk/>
            <pc:sldMk cId="1109970513" sldId="2006"/>
            <ac:picMk id="13" creationId="{7B1CEDEE-EA60-FCE3-6FC1-A6EB51F705B1}"/>
          </ac:picMkLst>
        </pc:picChg>
      </pc:sldChg>
      <pc:sldChg chg="modNotesTx">
        <pc:chgData name="Attilio Zilli" userId="5ca73a1a-2bfc-4401-b058-16803eaf0614" providerId="ADAL" clId="{A0EFB0E5-F9E8-4F5F-A6D5-DE495F9D68F5}" dt="2025-02-04T19:14:37.173" v="375" actId="20577"/>
        <pc:sldMkLst>
          <pc:docMk/>
          <pc:sldMk cId="2961899552" sldId="2024"/>
        </pc:sldMkLst>
      </pc:sldChg>
      <pc:sldChg chg="addSp modSp mod">
        <pc:chgData name="Attilio Zilli" userId="5ca73a1a-2bfc-4401-b058-16803eaf0614" providerId="ADAL" clId="{A0EFB0E5-F9E8-4F5F-A6D5-DE495F9D68F5}" dt="2025-02-04T19:04:01.165" v="139" actId="1036"/>
        <pc:sldMkLst>
          <pc:docMk/>
          <pc:sldMk cId="776097137" sldId="2027"/>
        </pc:sldMkLst>
      </pc:sldChg>
      <pc:sldChg chg="modSp add del mod">
        <pc:chgData name="Attilio Zilli" userId="5ca73a1a-2bfc-4401-b058-16803eaf0614" providerId="ADAL" clId="{A0EFB0E5-F9E8-4F5F-A6D5-DE495F9D68F5}" dt="2025-02-04T18:57:13.434" v="25"/>
        <pc:sldMkLst>
          <pc:docMk/>
          <pc:sldMk cId="557261900" sldId="2037"/>
        </pc:sldMkLst>
      </pc:sldChg>
      <pc:sldChg chg="addSp delSp modSp new mod modAnim chgLayout">
        <pc:chgData name="Attilio Zilli" userId="5ca73a1a-2bfc-4401-b058-16803eaf0614" providerId="ADAL" clId="{A0EFB0E5-F9E8-4F5F-A6D5-DE495F9D68F5}" dt="2025-02-04T19:08:34.917" v="345" actId="1076"/>
        <pc:sldMkLst>
          <pc:docMk/>
          <pc:sldMk cId="2747733111" sldId="2037"/>
        </pc:sldMkLst>
        <pc:spChg chg="add mod">
          <ac:chgData name="Attilio Zilli" userId="5ca73a1a-2bfc-4401-b058-16803eaf0614" providerId="ADAL" clId="{A0EFB0E5-F9E8-4F5F-A6D5-DE495F9D68F5}" dt="2025-02-04T19:05:55.271" v="194" actId="20577"/>
          <ac:spMkLst>
            <pc:docMk/>
            <pc:sldMk cId="2747733111" sldId="2037"/>
            <ac:spMk id="2" creationId="{E0D12A8B-20C4-6087-3185-1B9757F81606}"/>
          </ac:spMkLst>
        </pc:spChg>
        <pc:spChg chg="mod">
          <ac:chgData name="Attilio Zilli" userId="5ca73a1a-2bfc-4401-b058-16803eaf0614" providerId="ADAL" clId="{A0EFB0E5-F9E8-4F5F-A6D5-DE495F9D68F5}" dt="2025-02-04T18:58:35.538" v="44"/>
          <ac:spMkLst>
            <pc:docMk/>
            <pc:sldMk cId="2747733111" sldId="2037"/>
            <ac:spMk id="6" creationId="{8282CE6A-990B-8B55-682F-FE58C9BE30CA}"/>
          </ac:spMkLst>
        </pc:spChg>
        <pc:spChg chg="mod">
          <ac:chgData name="Attilio Zilli" userId="5ca73a1a-2bfc-4401-b058-16803eaf0614" providerId="ADAL" clId="{A0EFB0E5-F9E8-4F5F-A6D5-DE495F9D68F5}" dt="2025-02-04T18:58:35.538" v="44"/>
          <ac:spMkLst>
            <pc:docMk/>
            <pc:sldMk cId="2747733111" sldId="2037"/>
            <ac:spMk id="7" creationId="{B285C4A4-DF2C-3354-B8E2-6B743C5CA186}"/>
          </ac:spMkLst>
        </pc:spChg>
        <pc:spChg chg="mod">
          <ac:chgData name="Attilio Zilli" userId="5ca73a1a-2bfc-4401-b058-16803eaf0614" providerId="ADAL" clId="{A0EFB0E5-F9E8-4F5F-A6D5-DE495F9D68F5}" dt="2025-02-04T19:07:40.800" v="318" actId="20577"/>
          <ac:spMkLst>
            <pc:docMk/>
            <pc:sldMk cId="2747733111" sldId="2037"/>
            <ac:spMk id="9" creationId="{5399F7E0-6D5A-67F0-7826-DC4638E2CD11}"/>
          </ac:spMkLst>
        </pc:spChg>
        <pc:spChg chg="mod">
          <ac:chgData name="Attilio Zilli" userId="5ca73a1a-2bfc-4401-b058-16803eaf0614" providerId="ADAL" clId="{A0EFB0E5-F9E8-4F5F-A6D5-DE495F9D68F5}" dt="2025-02-04T18:58:35.538" v="44"/>
          <ac:spMkLst>
            <pc:docMk/>
            <pc:sldMk cId="2747733111" sldId="2037"/>
            <ac:spMk id="10" creationId="{8EE33076-09A1-F522-2CC2-C16100E97E81}"/>
          </ac:spMkLst>
        </pc:spChg>
        <pc:spChg chg="mod">
          <ac:chgData name="Attilio Zilli" userId="5ca73a1a-2bfc-4401-b058-16803eaf0614" providerId="ADAL" clId="{A0EFB0E5-F9E8-4F5F-A6D5-DE495F9D68F5}" dt="2025-02-04T18:58:35.538" v="44"/>
          <ac:spMkLst>
            <pc:docMk/>
            <pc:sldMk cId="2747733111" sldId="2037"/>
            <ac:spMk id="12" creationId="{B88F39B9-33AC-4598-DFD5-6DB593D7EC79}"/>
          </ac:spMkLst>
        </pc:spChg>
        <pc:spChg chg="mod">
          <ac:chgData name="Attilio Zilli" userId="5ca73a1a-2bfc-4401-b058-16803eaf0614" providerId="ADAL" clId="{A0EFB0E5-F9E8-4F5F-A6D5-DE495F9D68F5}" dt="2025-02-04T19:07:34.042" v="303" actId="20577"/>
          <ac:spMkLst>
            <pc:docMk/>
            <pc:sldMk cId="2747733111" sldId="2037"/>
            <ac:spMk id="13" creationId="{A6C6DA78-FAC8-9308-0E94-FA019EE6153D}"/>
          </ac:spMkLst>
        </pc:spChg>
        <pc:spChg chg="mod">
          <ac:chgData name="Attilio Zilli" userId="5ca73a1a-2bfc-4401-b058-16803eaf0614" providerId="ADAL" clId="{A0EFB0E5-F9E8-4F5F-A6D5-DE495F9D68F5}" dt="2025-02-04T19:07:53.259" v="320"/>
          <ac:spMkLst>
            <pc:docMk/>
            <pc:sldMk cId="2747733111" sldId="2037"/>
            <ac:spMk id="21" creationId="{19663162-047D-7DAD-4F2F-F715A040C053}"/>
          </ac:spMkLst>
        </pc:spChg>
        <pc:spChg chg="mod">
          <ac:chgData name="Attilio Zilli" userId="5ca73a1a-2bfc-4401-b058-16803eaf0614" providerId="ADAL" clId="{A0EFB0E5-F9E8-4F5F-A6D5-DE495F9D68F5}" dt="2025-02-04T19:08:25.564" v="344" actId="20577"/>
          <ac:spMkLst>
            <pc:docMk/>
            <pc:sldMk cId="2747733111" sldId="2037"/>
            <ac:spMk id="22" creationId="{B78356CD-F5B8-1743-A533-B56CF2769AF2}"/>
          </ac:spMkLst>
        </pc:spChg>
        <pc:picChg chg="add mod">
          <ac:chgData name="Attilio Zilli" userId="5ca73a1a-2bfc-4401-b058-16803eaf0614" providerId="ADAL" clId="{A0EFB0E5-F9E8-4F5F-A6D5-DE495F9D68F5}" dt="2025-02-04T19:06:55.484" v="237" actId="12788"/>
          <ac:picMkLst>
            <pc:docMk/>
            <pc:sldMk cId="2747733111" sldId="2037"/>
            <ac:picMk id="4" creationId="{160CAE8E-AFAC-47B0-3119-BB6CDB9F7E92}"/>
          </ac:picMkLst>
        </pc:picChg>
        <pc:picChg chg="mod topLvl">
          <ac:chgData name="Attilio Zilli" userId="5ca73a1a-2bfc-4401-b058-16803eaf0614" providerId="ADAL" clId="{A0EFB0E5-F9E8-4F5F-A6D5-DE495F9D68F5}" dt="2025-02-04T19:07:01.566" v="250" actId="1036"/>
          <ac:picMkLst>
            <pc:docMk/>
            <pc:sldMk cId="2747733111" sldId="2037"/>
            <ac:picMk id="18" creationId="{1452EA4D-E703-806F-39A6-B3D0F336C222}"/>
          </ac:picMkLst>
        </pc:picChg>
      </pc:sldChg>
      <pc:sldMasterChg chg="modSldLayout">
        <pc:chgData name="Attilio Zilli" userId="5ca73a1a-2bfc-4401-b058-16803eaf0614" providerId="ADAL" clId="{A0EFB0E5-F9E8-4F5F-A6D5-DE495F9D68F5}" dt="2025-02-04T19:04:37.167" v="157" actId="947"/>
        <pc:sldMasterMkLst>
          <pc:docMk/>
          <pc:sldMasterMk cId="1119611595" sldId="2147483648"/>
        </pc:sldMasterMkLst>
        <pc:sldLayoutChg chg="modSp mod">
          <pc:chgData name="Attilio Zilli" userId="5ca73a1a-2bfc-4401-b058-16803eaf0614" providerId="ADAL" clId="{A0EFB0E5-F9E8-4F5F-A6D5-DE495F9D68F5}" dt="2025-02-04T19:04:37.167" v="157" actId="947"/>
          <pc:sldLayoutMkLst>
            <pc:docMk/>
            <pc:sldMasterMk cId="1119611595" sldId="2147483648"/>
            <pc:sldLayoutMk cId="1258886870" sldId="2147483650"/>
          </pc:sldLayoutMkLst>
          <pc:spChg chg="mod">
            <ac:chgData name="Attilio Zilli" userId="5ca73a1a-2bfc-4401-b058-16803eaf0614" providerId="ADAL" clId="{A0EFB0E5-F9E8-4F5F-A6D5-DE495F9D68F5}" dt="2025-02-04T19:04:37.167" v="157" actId="947"/>
            <ac:spMkLst>
              <pc:docMk/>
              <pc:sldMasterMk cId="1119611595" sldId="2147483648"/>
              <pc:sldLayoutMk cId="1258886870" sldId="2147483650"/>
              <ac:spMk id="12" creationId="{96FD34C8-4EB7-4089-8F61-B213CD2C5CFC}"/>
            </ac:spMkLst>
          </pc:spChg>
        </pc:sldLayoutChg>
      </pc:sldMasterChg>
    </pc:docChg>
  </pc:docChgLst>
  <pc:docChgLst>
    <pc:chgData name="Attilio Zilli" userId="5ca73a1a-2bfc-4401-b058-16803eaf0614" providerId="ADAL" clId="{EC870F29-A212-463B-823E-6D2B5580FB37}"/>
    <pc:docChg chg="undo custSel modSld">
      <pc:chgData name="Attilio Zilli" userId="5ca73a1a-2bfc-4401-b058-16803eaf0614" providerId="ADAL" clId="{EC870F29-A212-463B-823E-6D2B5580FB37}" dt="2022-04-01T12:54:21.321" v="10" actId="20577"/>
      <pc:docMkLst>
        <pc:docMk/>
      </pc:docMkLst>
      <pc:sldChg chg="modSp mod">
        <pc:chgData name="Attilio Zilli" userId="5ca73a1a-2bfc-4401-b058-16803eaf0614" providerId="ADAL" clId="{EC870F29-A212-463B-823E-6D2B5580FB37}" dt="2022-04-01T12:54:21.321" v="10" actId="20577"/>
        <pc:sldMkLst>
          <pc:docMk/>
          <pc:sldMk cId="836568731" sldId="258"/>
        </pc:sldMkLst>
      </pc:sldChg>
    </pc:docChg>
  </pc:docChgLst>
  <pc:docChgLst>
    <pc:chgData name="Attilio Zilli" userId="5ca73a1a-2bfc-4401-b058-16803eaf0614" providerId="ADAL" clId="{3E52FC0C-5FC8-4E84-BE15-53FB98A9A620}"/>
    <pc:docChg chg="undo custSel modSld modMainMaster">
      <pc:chgData name="Attilio Zilli" userId="5ca73a1a-2bfc-4401-b058-16803eaf0614" providerId="ADAL" clId="{3E52FC0C-5FC8-4E84-BE15-53FB98A9A620}" dt="2021-09-16T12:29:38.423" v="229" actId="14100"/>
      <pc:docMkLst>
        <pc:docMk/>
      </pc:docMkLst>
      <pc:sldChg chg="modSp mod">
        <pc:chgData name="Attilio Zilli" userId="5ca73a1a-2bfc-4401-b058-16803eaf0614" providerId="ADAL" clId="{3E52FC0C-5FC8-4E84-BE15-53FB98A9A620}" dt="2021-09-16T12:29:38.423" v="229" actId="14100"/>
        <pc:sldMkLst>
          <pc:docMk/>
          <pc:sldMk cId="836568731" sldId="258"/>
        </pc:sldMkLst>
      </pc:sldChg>
      <pc:sldChg chg="addSp modSp mod modAnim">
        <pc:chgData name="Attilio Zilli" userId="5ca73a1a-2bfc-4401-b058-16803eaf0614" providerId="ADAL" clId="{3E52FC0C-5FC8-4E84-BE15-53FB98A9A620}" dt="2021-09-16T12:22:27.343" v="215" actId="207"/>
        <pc:sldMkLst>
          <pc:docMk/>
          <pc:sldMk cId="327883731" sldId="1976"/>
        </pc:sldMkLst>
      </pc:sldChg>
      <pc:sldMasterChg chg="modSldLayout">
        <pc:chgData name="Attilio Zilli" userId="5ca73a1a-2bfc-4401-b058-16803eaf0614" providerId="ADAL" clId="{3E52FC0C-5FC8-4E84-BE15-53FB98A9A620}" dt="2021-09-16T12:17:36.108" v="184" actId="20577"/>
        <pc:sldMasterMkLst>
          <pc:docMk/>
          <pc:sldMasterMk cId="1119611595" sldId="2147483648"/>
        </pc:sldMasterMkLst>
        <pc:sldLayoutChg chg="modSp mod">
          <pc:chgData name="Attilio Zilli" userId="5ca73a1a-2bfc-4401-b058-16803eaf0614" providerId="ADAL" clId="{3E52FC0C-5FC8-4E84-BE15-53FB98A9A620}" dt="2021-09-16T12:17:36.108" v="184" actId="20577"/>
          <pc:sldLayoutMkLst>
            <pc:docMk/>
            <pc:sldMasterMk cId="1119611595" sldId="2147483648"/>
            <pc:sldLayoutMk cId="1258886870" sldId="214748365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D7F168-FBC9-49DC-8C91-D2B7FDE408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349C2-0455-48A7-9414-7D7F8373A1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8A8C6-3485-4C8A-867B-E9DB890AFC5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B6E24-3795-4538-9B3D-7E7F9E45F3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3A4E1-5E27-4B97-9F23-E299E4480A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E1FB5-1E5E-441F-8F3A-BE02FD9AF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23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7T21:29:00.50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1 212 0 0,'0'0'2328'0'0,"-6"2"-3523"0"0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7T21:32:51.8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1 257 1016 0 0,'0'0'3065'0'0,"2"-1"-2084"0"0,10-11 239 0 0,-1 1 0 0 0,0-2 0 0 0,-1 1-1 0 0,11-17 1 0 0,1-3 192 0 0,-5 10-457 0 0,-5 5-54 0 0,0 1 1 0 0,2 1 0 0 0,-1 0 0 0 0,27-21 0 0 0,-36 33-627 0 0,0 0 0 0 0,1-1 0 0 0,0 2-1 0 0,-1-1 1 0 0,1 0 0 0 0,0 0 0 0 0,10-2 0 0 0,-13 5-231 0 0,-1 0 1 0 0,-1 0-1 0 0,2 1 0 0 0,-1-1 1 0 0,-1 0-1 0 0,2 1 0 0 0,-1-1 1 0 0,-1 0-1 0 0,1 0 1 0 0,1 1-1 0 0,-1-1 0 0 0,-1 1 1 0 0,1 0-1 0 0,0-1 0 0 0,0 1 1 0 0,1 1-1 0 0,-1-2 71 0 0,2 2-40 0 0,-1-1 1 0 0,-1 2 0 0 0,2-2 0 0 0,-1 1 0 0 0,-1 0 0 0 0,1 0 0 0 0,0 0 0 0 0,0 0-1 0 0,-1 0 1 0 0,0 1 0 0 0,1-1 0 0 0,-1 0 0 0 0,0 1 0 0 0,0-1 0 0 0,0 1 0 0 0,1 4-1 0 0,0 5 148 0 0,-1-1 0 0 0,2 18 0 0 0,-3-19-65 0 0,-3 98 732 0 0,0-28-367 0 0,2-79-523 0 0,1-1 0 0 0,0 0 1 0 0,0 1-1 0 0,0-1 0 0 0,0 1 1 0 0,0 0-1 0 0,0-1 0 0 0,0 0 1 0 0,0 1-1 0 0,0-1 0 0 0,0 1 1 0 0,0 0-1 0 0,0-1 0 0 0,1 0 1 0 0,-1 0-1 0 0,0 1 0 0 0,0 0 1 0 0,0-1-1 0 0,0 1 0 0 0,0-1 1 0 0,1 0-1 0 0,-1 1 0 0 0,1-1 1 0 0,-1 1-1 0 0,1-1 0 0 0,-1 0 1 0 0,0 1-1 0 0,0-1 0 0 0,1 1 1 0 0,-1-1-1 0 0,1 0 0 0 0,0 0 1 0 0,0 0-3 0 0,0 0 0 0 0,0 0 0 0 0,0 0 0 0 0,1 0 0 0 0,-2-1 0 0 0,1 1 0 0 0,1-1 0 0 0,-2 0 0 0 0,1 1 0 0 0,0-1 0 0 0,0 1 0 0 0,0-1 1 0 0,0 0-1 0 0,1 0 0 0 0,4-5-14 0 0,-1 0 0 0 0,1 0 0 0 0,5-10 0 0 0,4-8-11 0 0,1 1-3 0 0,18-24 0 0 0,-29 41 26 0 0,0 0 1 0 0,0 0-1 0 0,2 0 0 0 0,-1 1 0 0 0,0 0 0 0 0,0 0 0 0 0,1 1 0 0 0,10-5 0 0 0,-16 8 4 0 0,0 1-1 0 0,0-1 0 0 0,0 1 0 0 0,0-1 1 0 0,1 1-1 0 0,-2 0 0 0 0,2 0 1 0 0,-1 0-1 0 0,0 0 0 0 0,0 0 1 0 0,1 0-1 0 0,-2 0 0 0 0,2 0 1 0 0,-1 0-1 0 0,0 0 0 0 0,0 1 1 0 0,0-1-1 0 0,0 1 0 0 0,0-1 1 0 0,2 1-1 0 0,-1 2 1 0 0,0-2-1 0 0,1 1 1 0 0,-1-1 0 0 0,-1 1-1 0 0,2 1 1 0 0,-2-2 0 0 0,2 1-1 0 0,0 5 1 0 0,2 1 4 0 0,-1 1 0 0 0,1 0 0 0 0,4 18 1 0 0,2 27 7 0 0,-9-37-11 0 0,8 29 1 0 0,-8-42-6 0 0,-1 1 0 0 0,1-1 0 0 0,0 0 1 0 0,0 0-1 0 0,0 0 0 0 0,0 0 0 0 0,1-1 0 0 0,0 1 0 0 0,0-1 1 0 0,0 1-1 0 0,5 3 0 0 0,-7-5-78 0 0,2 0 0 0 0,-1-1 1 0 0,0 0-1 0 0,1 0 0 0 0,0 0 0 0 0,-1 0 0 0 0,0 0 1 0 0,1-1-1 0 0,-1 1 0 0 0,1-1 0 0 0,0 1 1 0 0,-1-1-1 0 0,1 0 0 0 0,-1 0 0 0 0,1 0 0 0 0,0 0 1 0 0,-1-1-1 0 0,1 0 0 0 0,-1 1 0 0 0,0 0 0 0 0,1-1 1 0 0,0-1-1 0 0,-1 2 0 0 0,0-1 0 0 0,5-3 1 0 0,5-4-632 0 0,0 0 0 0 0,0 0 1 0 0,16-16-1 0 0,-20 17 261 0 0,70-70-3818 0 0,-29 21-2404 0 0,-18 18 2160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7T21:32:52.66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141 279 180 0 0,'4'2'949'0'0,"9"4"-56"0"0,-9-4-64 0 0,-2-3-54 0 0,0 0-563 0 0,0 0 0 0 0,-1 1 0 0 0,2-1 0 0 0,-2 0 0 0 0,1-1 0 0 0,-1 2 0 0 0,1-2 0 0 0,-1 1 0 0 0,1 0 0 0 0,-1-1-1 0 0,1 1 1 0 0,2-4 0 0 0,11-9 1581 0 0,-14 13-1663 0 0,1 0 0 0 0,-1 1 0 0 0,0-1 0 0 0,0 0 0 0 0,0 0 0 0 0,0 0 0 0 0,1 0 0 0 0,-2 0 0 0 0,1 0 0 0 0,1-1 0 0 0,-2 2 0 0 0,1-2 0 0 0,0 1 0 0 0,0 0 0 0 0,-1-1 0 0 0,0 1 0 0 0,1-1 0 0 0,0-1 0 0 0,6-13 1347 0 0,-6 16-1305 0 0,0-2-1 0 0,0 1 0 0 0,0 0 1 0 0,-1-1-1 0 0,1 1 0 0 0,-1-1 1 0 0,1 1-1 0 0,0-1 0 0 0,-1 2 1 0 0,0-2-1 0 0,0-3 0 0 0,2-1 211 0 0,-2 6-329 0 0,0 0 0 0 0,0-1 0 0 0,0 1 0 0 0,0-1 1 0 0,0 1-1 0 0,1-1 0 0 0,-1 1 0 0 0,0 0 0 0 0,0 0 0 0 0,0-1 1 0 0,0 1-1 0 0,0-1 0 0 0,0 1 0 0 0,-1-1 0 0 0,1 1 0 0 0,0 0 1 0 0,0 0-1 0 0,0-1 0 0 0,0 1 0 0 0,-1-1 0 0 0,1 1 0 0 0,0-1 1 0 0,0 1-1 0 0,-1 0 0 0 0,1 0 0 0 0,0 0 0 0 0,0-1 0 0 0,-2 0 235 0 0,-12 0 572 0 0,9 2-814 0 0,1 1 0 0 0,0 0 0 0 0,0 0 0 0 0,0 0 1 0 0,0 1-1 0 0,1 0 0 0 0,-1 0 0 0 0,1 0 0 0 0,-1 0 0 0 0,1 1 0 0 0,0-1 0 0 0,-4 7 0 0 0,-6 10 82 0 0,-14 25-1 0 0,16-26-84 0 0,-10 17 35 0 0,2 1 0 0 0,1 0 0 0 0,2 1 0 0 0,-15 56 0 0 0,28-82-45 0 0,0 1 1 0 0,-1 18 0 0 0,4-28-28 0 0,0 0-1 0 0,-1 0 1 0 0,2 0 0 0 0,-1 0 0 0 0,0 0-1 0 0,1 0 1 0 0,-1 1 0 0 0,0-1-1 0 0,2 0 1 0 0,-1 0 0 0 0,-1 0 0 0 0,2-1-1 0 0,-1 1 1 0 0,1 0 0 0 0,-1-1 0 0 0,3 4-1 0 0,-2-5 0 0 0,0 1 0 0 0,-1-1 1 0 0,1 0-1 0 0,0 0 0 0 0,0-1 0 0 0,0 1 0 0 0,0 0 0 0 0,0 0 0 0 0,0-1 0 0 0,0 1 0 0 0,0-1 0 0 0,0 0 0 0 0,0 1 0 0 0,1-1 0 0 0,-1 0 0 0 0,-1 0 0 0 0,2-1 0 0 0,-1 1 0 0 0,0 0 0 0 0,0-1 1 0 0,0 1-1 0 0,0-1 0 0 0,0 0 0 0 0,0 0 0 0 0,2 0 0 0 0,6-4 9 0 0,0 1 0 0 0,0-2 1 0 0,11-6-1 0 0,4-7 88 0 0,-1 0 0 0 0,0-2 0 0 0,-1 0 0 0 0,30-38 0 0 0,68-104 275 0 0,-62 80-257 0 0,-43 60-49 0 0,24-44 0 0 0,-35 57-53 0 0,0-1 1 0 0,-1 0-1 0 0,0-1 1 0 0,0 1-1 0 0,-2 0 1 0 0,3-20-1 0 0,-5 28-15 0 0,1 1 1 0 0,-1 0-1 0 0,0-1 0 0 0,0 1 1 0 0,0 1-1 0 0,0-2 0 0 0,0 1 1 0 0,-1 0-1 0 0,1 0 0 0 0,-1-1 0 0 0,1 1 1 0 0,-1 0-1 0 0,0 0 0 0 0,0 0 1 0 0,1 0-1 0 0,-2-1 0 0 0,1 2 0 0 0,0-1 1 0 0,-1 0-1 0 0,1 1 0 0 0,-1-2 1 0 0,1 2-1 0 0,-1-1 0 0 0,1 1 0 0 0,-1-1 1 0 0,0 2-1 0 0,1-2 0 0 0,-2 1 1 0 0,2 0-1 0 0,-2 0 0 0 0,1 0 1 0 0,-3-1-1 0 0,3 2-5 0 0,0 0 1 0 0,0 0 0 0 0,0 0-1 0 0,0 1 1 0 0,0-1 0 0 0,0 1-1 0 0,0-1 1 0 0,0 0 0 0 0,0 1-1 0 0,1 0 1 0 0,-2 0-1 0 0,2-1 1 0 0,-1 2 0 0 0,1-1-1 0 0,-1 0 1 0 0,0 0 0 0 0,1 0-1 0 0,-1 1 1 0 0,1-1-1 0 0,0 0 1 0 0,-1 1 0 0 0,-1 2-1 0 0,-2 3 0 0 0,1-1 0 0 0,0 1 0 0 0,0-1 0 0 0,-4 9 0 0 0,1 6 84 0 0,-1 1 1 0 0,2 0-1 0 0,2 0 0 0 0,-6 38 1 0 0,2 92 672 0 0,8-123-609 0 0,13 334 1652 0 0,-4-206-1099 0 0,22 175 804 0 0,-26-290-1316 0 0,3 3 17 0 0,-4-28-73 0 0,-1 1 1 0 0,1 27 0 0 0,-4-41-102 0 0,-1 2 0 0 0,1-2 0 0 0,-1 2 0 0 0,0-2 0 0 0,1 1 1 0 0,-2 0-1 0 0,1 0 0 0 0,-1-1 0 0 0,1 1 0 0 0,-2-1 0 0 0,1 1 0 0 0,0-2 0 0 0,-6 10 0 0 0,4-10-59 0 0,1 0 0 0 0,-1 0-1 0 0,0 0 1 0 0,-1 0-1 0 0,2 0 1 0 0,-2-1-1 0 0,1 0 1 0 0,-1 1 0 0 0,1-2-1 0 0,-1 1 1 0 0,0-1-1 0 0,1 1 1 0 0,-1-2-1 0 0,0 1 1 0 0,0 0-1 0 0,-9 0 1 0 0,-3-1-237 0 0,0-1 1 0 0,0 0-1 0 0,-26-6 1 0 0,30 4 53 0 0,1 0 1 0 0,-1-1 0 0 0,1-1 0 0 0,-1 1 0 0 0,1-2 0 0 0,0 0 0 0 0,1-1-1 0 0,0 0 1 0 0,0-1 0 0 0,0 1 0 0 0,-11-14 0 0 0,18 18 137 0 0,-1-2 1 0 0,2 0-1 0 0,-1 0 1 0 0,0 1-1 0 0,0-2 0 0 0,1 1 1 0 0,0 0-1 0 0,0-1 1 0 0,1 0-1 0 0,0 1 1 0 0,-1-1-1 0 0,2 0 1 0 0,-1 0-1 0 0,2 0 0 0 0,-2 0 1 0 0,1 0-1 0 0,1 0 1 0 0,0 0-1 0 0,0-1 1 0 0,0 1-1 0 0,1 0 0 0 0,0 0 1 0 0,0 0-1 0 0,1 0 1 0 0,3-10-1 0 0,4-4-54 0 0,1 2-1 0 0,1 0 1 0 0,0 0-1 0 0,15-16 1 0 0,-5 5 14 0 0,190-219-468 0 0,-191 226 549 0 0,43-41-594 0 0,43-51 1279 0 0,-94 98-2271 0 0,19-31-1 0 0,-25 35-482 0 0,0 0 0 0 0,-2-1-1 0 0,8-21 1 0 0,-12 24-2245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2:56.5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9 124 0 0,'-8'-9'5582'0'0,"15"23"-7212"0"0,-2-10-735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2:57.31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0 396 292 0 0,'4'24'14253'0'0,"19"-147"-12010"0"0,-14 71-1446 0 0,-2 0 0 0 0,2-61 0 0 0,-8 99-468 0 0,1 11-73 0 0,6 21 34 0 0,-1 0-275 0 0,-1-6 13 0 0,-1-1 0 0 0,2 0 0 0 0,-1 0 0 0 0,2 0 1 0 0,0-1-1 0 0,10 10 0 0 0,-12-14 14 0 0,0-1 0 0 0,0 0 0 0 0,1 0 0 0 0,-1-1 0 0 0,1 0 0 0 0,0 0 0 0 0,0-1 0 0 0,0 0 0 0 0,0 0 1 0 0,16 3-1 0 0,-5-3 121 0 0,2 1 1 0 0,-1-3-1 0 0,0 1 1 0 0,1-2 0 0 0,-2-1-1 0 0,2-1 1 0 0,-1 0 0 0 0,25-7-1 0 0,-8 0 157 0 0,-1-2 0 0 0,-1-2 0 0 0,49-25 0 0 0,-76 35-247 0 0,1-2 0 0 0,-1 0 0 0 0,0 0 1 0 0,0-1-1 0 0,0 1 0 0 0,9-13 0 0 0,-13 16-28 0 0,0-1 0 0 0,-1 0 0 0 0,1-1 0 0 0,-1 0 0 0 0,0 1 0 0 0,0-1 0 0 0,0 1 0 0 0,-1-1 0 0 0,1 0 0 0 0,-2 1 0 0 0,2-1 0 0 0,-1 0 0 0 0,0 0 0 0 0,-1 0 0 0 0,0 1 0 0 0,0-9 0 0 0,0 10-20 0 0,0 0 0 0 0,0 0 0 0 0,-1 0-1 0 0,1 0 1 0 0,-1 1 0 0 0,0-2 0 0 0,0 2 0 0 0,1-1-1 0 0,-1 1 1 0 0,-1-2 0 0 0,2 2 0 0 0,-1-1 0 0 0,-1 1-1 0 0,1-1 1 0 0,0 1 0 0 0,-1 0 0 0 0,1-1 0 0 0,-1 1-1 0 0,1 0 1 0 0,-1 0 0 0 0,0-1 0 0 0,1 2 0 0 0,-4-2-1 0 0,2 0-7 0 0,1 2 0 0 0,-2 0 0 0 0,2-1 0 0 0,-1 0-1 0 0,0 1 1 0 0,0 0 0 0 0,0 0 0 0 0,0 0 0 0 0,1 0-1 0 0,-1 1 1 0 0,-1-1 0 0 0,2 1 0 0 0,-1-1 0 0 0,1 1-1 0 0,-2 0 1 0 0,-1 1 0 0 0,3-1-7 0 0,-10 5 55 0 0,9-3-64 0 0,2-3 18 0 0,0 1-54 0 0,0 0 0 0 0,0 0 0 0 0,1 0 0 0 0,0 0 0 0 0,-1 0 0 0 0,1 0 0 0 0,-1 0 0 0 0,1 0 0 0 0,0 0 0 0 0,-1 1-1 0 0,1-2 1 0 0,0 4 0 0 0,-7 15-611 0 0,-20 10-5936 0 0,12-11 2367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2:57.78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42 292 0 0,'24'-23'6361'0'0,"-21"21"-6142"0"0,-8-3-1285 0 0,-6-2-1721 0 0,6 3 1643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2:58.14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14 200 0 0,'0'0'1492'0'0,"21"-12"9577"0"0,-20 11-11051 0 0,-1 1 0 0 0,0 0 1 0 0,1 0-1 0 0,-1 0 0 0 0,0 0 1 0 0,1 0-1 0 0,-1 0 1 0 0,0 0-1 0 0,0 0 0 0 0,0 0 1 0 0,0 0-1 0 0,1 0 0 0 0,-1 0 1 0 0,0 0-1 0 0,1 0 1 0 0,-1 0-1 0 0,0 0 0 0 0,1 0 1 0 0,-1 0-1 0 0,0 0 0 0 0,0 0 1 0 0,1 1-1 0 0,-1-1 1 0 0,0 0-1 0 0,0 0 0 0 0,0 0 1 0 0,0 0-1 0 0,0 1 0 0 0,1-1 1 0 0,-1 0-1 0 0,0 0 1 0 0,0 0-1 0 0,1 0 0 0 0,-1 0 1 0 0,0 1-1 0 0,0-1 1 0 0,0 0-1 0 0,0 0 0 0 0,0 1 1 0 0,1-1-1 0 0,-1 0 0 0 0,0 1 1 0 0,0-1-1 0 0,0 0 1 0 0,0 1-1 0 0,0-1 0 0 0,0 0 1 0 0,0 0-1 0 0,0 0 0 0 0,0 0 1 0 0,0 1-1 0 0,0-1 1 0 0,0 0-1 0 0,-1 1 0 0 0,1 4 341 0 0,0-5-397 0 0,0 0 1 0 0,-1 0-1 0 0,1 0 0 0 0,0 1 1 0 0,0-1-1 0 0,0 0 0 0 0,-1 0 1 0 0,1 1-1 0 0,0-1 0 0 0,0 0 1 0 0,0 0-1 0 0,0 1 0 0 0,0-1 1 0 0,-1 0-1 0 0,1 0 0 0 0,0 0 1 0 0,-1 1-1 0 0,1-1 0 0 0,0 0 1 0 0,-1 0-1 0 0,1 0 0 0 0,0 0 1 0 0,-1 0-1 0 0,1 0 0 0 0,0 0 1 0 0,0 0-1 0 0,0 0 1 0 0,-1 0-1 0 0,1 0 0 0 0,-1 0 1 0 0,-13-4-464 0 0,6 5-1610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2:58.6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376 11 248 0 0,'0'0'6043'0'0,"2"-1"-5344"0"0,18-8 4501 0 0,-26 19-1840 0 0,-14 29-2966 0 0,9-17-161 0 0,-163 355 371 0 0,75-106-413 0 0,42-87 48 0 0,30-88-34 0 0,26-93-191 0 0,0-1 0 0 0,1 0 0 0 0,0 1 0 0 0,-1 0-1 0 0,1-1 1 0 0,-1 1 0 0 0,1-1 0 0 0,0 0 0 0 0,0 1 0 0 0,0-1-1 0 0,1 1 1 0 0,-1-1 0 0 0,1 1 0 0 0,-1-1 0 0 0,1 1 0 0 0,0-1-1 0 0,0 0 1 0 0,1 2 0 0 0,-1-2 5 0 0,0-1-1 0 0,0-1 1 0 0,0 2 0 0 0,1-1-1 0 0,-2 0 1 0 0,2-1-1 0 0,0 1 1 0 0,-2 0 0 0 0,2 0-1 0 0,-1-1 1 0 0,1 0 0 0 0,0 1-1 0 0,-2-1 1 0 0,2 1-1 0 0,0-1 1 0 0,-1 0 0 0 0,1 0-1 0 0,-1 0 1 0 0,1 0 0 0 0,-1 0-1 0 0,1 0 1 0 0,0 0-1 0 0,-2 0 1 0 0,2-1 0 0 0,0 1-1 0 0,-1-1 1 0 0,1 1-1 0 0,-1 0 1 0 0,0-1 0 0 0,2-1-1 0 0,7-2 46 0 0,-1 0-1 0 0,0-2 0 0 0,-1 1 1 0 0,1-1-1 0 0,-1 1 0 0 0,0-2 1 0 0,0 0-1 0 0,6-8 0 0 0,52-66 240 0 0,-53 63-239 0 0,2-2-21 0 0,0-1 1 0 0,-2 0-1 0 0,0-1 0 0 0,-2-1 1 0 0,0 0-1 0 0,-2 0 0 0 0,0-1 1 0 0,6-30-1 0 0,-15 50-51 0 0,0 1 0 0 0,0-1 0 0 0,0 0 0 0 0,0 1 0 0 0,0-1 0 0 0,0 0 0 0 0,0 1 0 0 0,-1-1 0 0 0,0 1 0 0 0,-1-1 0 0 0,2 1 0 0 0,-3-4 0 0 0,2 6 5 0 0,0 0-1 0 0,1 0 1 0 0,-1-1 0 0 0,0 1-1 0 0,1 1 1 0 0,-2-2 0 0 0,1 1-1 0 0,0 1 1 0 0,1-1-1 0 0,-2 0 1 0 0,1 0 0 0 0,1 0-1 0 0,-2 1 1 0 0,1-1 0 0 0,0 0-1 0 0,0 1 1 0 0,-1-1 0 0 0,1 0-1 0 0,0 1 1 0 0,-1 0 0 0 0,1 0-1 0 0,0 0 1 0 0,-1 0 0 0 0,1 0-1 0 0,0 0 1 0 0,-1 0 0 0 0,1 0-1 0 0,0 0 1 0 0,-1 0 0 0 0,1 0-1 0 0,0 0 1 0 0,0 0-1 0 0,-1 1 1 0 0,1 0 0 0 0,0-1-1 0 0,0 1 1 0 0,-2 0 0 0 0,-8 6-21 0 0,1-1 1 0 0,0 1-1 0 0,0 0 1 0 0,1 2-1 0 0,0-1 1 0 0,1 0 0 0 0,-1 2-1 0 0,1-1 1 0 0,1 1-1 0 0,-8 13 1 0 0,14-23 18 0 0,1 1 1 0 0,0 0-1 0 0,0-1 1 0 0,0 1-1 0 0,-1-1 0 0 0,1 1 1 0 0,0 0-1 0 0,0 0 1 0 0,0 0-1 0 0,0-1 1 0 0,0 1-1 0 0,0 0 0 0 0,0 0 1 0 0,0 0-1 0 0,0-1 1 0 0,0 1-1 0 0,0 0 1 0 0,1-1-1 0 0,-1 1 1 0 0,0-1-1 0 0,0 1 0 0 0,0 0 1 0 0,0 0-1 0 0,1 0 1 0 0,-1-1-1 0 0,1 0 1 0 0,0 1-1 0 0,-1 0 0 0 0,1-1 1 0 0,-1 1-1 0 0,0 0 1 0 0,1-1-1 0 0,0 0 1 0 0,0 0-1 0 0,-1 1 1 0 0,0-1-1 0 0,3 1 0 0 0,28 14-526 0 0,-23-12 163 0 0,2 1-450 0 0,0-1 1 0 0,0 0 0 0 0,20 3-1 0 0,11-3-6880 0 0,-25-2 3733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3:04.23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1 902 588 0 0,'0'0'4218'0'0,"10"4"-1864"0"0,1-4-2008 0 0,-1-2 0 0 0,1 0 0 0 0,-1 0 0 0 0,0 0 0 0 0,0-2 0 0 0,1 1 0 0 0,-2-1 0 0 0,1-1 0 0 0,-1 0 0 0 0,0 0-1 0 0,0-1 1 0 0,13-10 0 0 0,10-10 384 0 0,54-59 0 0 0,-46 41-415 0 0,-2-2 0 0 0,-2-2 1 0 0,-2-2-1 0 0,-1 0 0 0 0,25-60 0 0 0,-42 75-181 0 0,-3-1-1 0 0,-1 0 0 0 0,-1-1 1 0 0,6-45-1 0 0,-16 73-106 0 0,1 1 0 0 0,-2-1 0 0 0,0 1-1 0 0,0 0 1 0 0,-1-1 0 0 0,0 1-1 0 0,-1 0 1 0 0,1 0 0 0 0,-1-1-1 0 0,0 1 1 0 0,-1 0 0 0 0,0 0 0 0 0,-1 1-1 0 0,0 0 1 0 0,1-1 0 0 0,-2 1-1 0 0,-6-8 1 0 0,10 14-22 0 0,0-1-1 0 0,0 1 0 0 0,0 1 1 0 0,0-1-1 0 0,0 0 1 0 0,0 0-1 0 0,0 1 0 0 0,-1-1 1 0 0,2 0-1 0 0,-2 0 0 0 0,1 0 1 0 0,0 1-1 0 0,-1 0 1 0 0,1 0-1 0 0,0-1 0 0 0,-1 1 1 0 0,1 0-1 0 0,0 0 1 0 0,-1-1-1 0 0,1 1 0 0 0,0 0 1 0 0,-1 1-1 0 0,1-1 1 0 0,-1 0-1 0 0,1 0 0 0 0,0 1 1 0 0,-1-1-1 0 0,1 0 1 0 0,0 0-1 0 0,0 1 0 0 0,-1 0 1 0 0,1 0-1 0 0,0 0 1 0 0,-1-1-1 0 0,2 1 0 0 0,-1 0 1 0 0,-1 0-1 0 0,2-1 1 0 0,-3 4-1 0 0,-2 1 4 0 0,1 1-1 0 0,-1-1 1 0 0,0 1 0 0 0,1 0-1 0 0,-6 14 1 0 0,-8 22 10 0 0,1 1 1 0 0,3 1-1 0 0,-17 82 0 0 0,-7 140 10 0 0,22-134 53 0 0,3-20 137 0 0,0 123 1 0 0,13-228-163 0 0,0-2 0 0 0,0 2 0 0 0,1-1 0 0 0,0 0 0 0 0,0 0 0 0 0,0 0 0 0 0,1-1 0 0 0,-1 2 1 0 0,6 6-1 0 0,-7-5 2868 0 0,-1-11-2925 0 0,0 1 46 0 0,0 1-1 0 0,1 0 1 0 0,-1-1 0 0 0,0 2 0 0 0,1-2 0 0 0,-1 0 0 0 0,1 1 0 0 0,-1-1 0 0 0,1 1 0 0 0,0-1 0 0 0,0 1 0 0 0,0-1-1 0 0,0 0 1 0 0,0 1 0 0 0,0 0 0 0 0,0-1 0 0 0,0 1 0 0 0,1-3 0 0 0,9-54 45 0 0,-6 40-88 0 0,2-1 1 0 0,-1 2-1 0 0,2 0 1 0 0,1-1-1 0 0,1 2 0 0 0,0-1 1 0 0,1 2-1 0 0,0-1 0 0 0,1 1 1 0 0,1 1-1 0 0,1 0 1 0 0,0 0-1 0 0,0 1 0 0 0,1 1 1 0 0,1 0-1 0 0,27-15 1 0 0,-38 24-5 0 0,0 1 1 0 0,0 0-1 0 0,0 0 1 0 0,0 0-1 0 0,1 2 1 0 0,-1-2-1 0 0,0 1 1 0 0,1 0-1 0 0,-1 1 1 0 0,1-1-1 0 0,-1 1 1 0 0,1 0-1 0 0,-1 0 1 0 0,1 1-1 0 0,7 0 1 0 0,-9 0 0 0 0,-1 1 1 0 0,1-1-1 0 0,0 1 1 0 0,0-1-1 0 0,0 1 0 0 0,-1 0 1 0 0,1 0-1 0 0,0-1 0 0 0,-1 2 1 0 0,0-1-1 0 0,0 1 1 0 0,0-1-1 0 0,1 0 0 0 0,-2 1 1 0 0,1 0-1 0 0,-1 0 0 0 0,1-1 1 0 0,0 1-1 0 0,-1 1 1 0 0,0-2-1 0 0,0 1 0 0 0,1 5 1 0 0,2 12 6 0 0,-1-1 1 0 0,-1 1 0 0 0,-1 0 0 0 0,-1 34 0 0 0,0 15-14 0 0,0-65 6 0 0,0 2 0 0 0,1-2 1 0 0,0 1-1 0 0,0 0 0 0 0,0 0 0 0 0,1 0 1 0 0,-1 0-1 0 0,1-1 0 0 0,0 1 0 0 0,4 6 1 0 0,-4-9-1 0 0,-1 0 1 0 0,1-1-1 0 0,-1 1 1 0 0,1-1 0 0 0,-1 1-1 0 0,2-1 1 0 0,-2 1-1 0 0,2-1 1 0 0,-2 0 0 0 0,2 0-1 0 0,-2 0 1 0 0,2 0-1 0 0,-1 0 1 0 0,0-1-1 0 0,1 1 1 0 0,-1 0 0 0 0,0-1-1 0 0,0 1 1 0 0,0-1-1 0 0,1 0 1 0 0,-1 0 0 0 0,0 0-1 0 0,1 0 1 0 0,2-1-1 0 0,9-2 3 0 0,1 0-1 0 0,-1-1 1 0 0,-1 0 0 0 0,1 0-1 0 0,0-2 1 0 0,-2 0-1 0 0,25-15 1 0 0,79-64-682 0 0,-99 71 376 0 0,-10 9-126 0 0,-1-1 0 0 0,0 1 0 0 0,-1-2 0 0 0,1 2 0 0 0,7-13 0 0 0,-10 12-1549 0 0,0 1-1 0 0,0-1 0 0 0,0 0 0 0 0,1-8 0 0 0,0 2-2513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3:04.7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1 439 568 0 0,'9'4'2786'0'0,"-1"-7"-2137"0"0,0 0-1 0 0,1-1 0 0 0,-1 0 0 0 0,0 0 1 0 0,-1-1-1 0 0,11-6 0 0 0,42-40 1304 0 0,-44 37-1481 0 0,16-14 336 0 0,-3-1 0 0 0,28-34 0 0 0,-43 44-411 0 0,1-1-1 0 0,-2 0 1 0 0,0-2-1 0 0,17-39 1 0 0,-17 22 168 0 0,-13 37-511 0 0,1 0 0 0 0,0 0 0 0 0,-1 0 0 0 0,0 0 1 0 0,0 0-1 0 0,0 0 0 0 0,0 0 0 0 0,0 0 1 0 0,0 0-1 0 0,0 0 0 0 0,0 0 0 0 0,-1 0 0 0 0,1 0 1 0 0,-1 0-1 0 0,0 0 0 0 0,0 0 0 0 0,1 1 1 0 0,-3-3-1 0 0,3 3-37 0 0,-1 1 1 0 0,1-1 0 0 0,-1 1-1 0 0,0 0 1 0 0,0 0 0 0 0,0-1-1 0 0,1 1 1 0 0,-1 0 0 0 0,0 0-1 0 0,0-1 1 0 0,1 1 0 0 0,-1 0-1 0 0,0 0 1 0 0,0 0 0 0 0,0 0-1 0 0,1 0 1 0 0,-1 1 0 0 0,0-1-1 0 0,0 0 1 0 0,0 0 0 0 0,1 1-1 0 0,-1-1 1 0 0,0 0 0 0 0,0 0-1 0 0,1 0 1 0 0,-1 1 0 0 0,0-1-1 0 0,0 1 1 0 0,0 0 0 0 0,1-1-1 0 0,-1 1 1 0 0,-21 19 103 0 0,5 0-127 0 0,1 0 1 0 0,2 1 0 0 0,0 0-1 0 0,2 1 1 0 0,-13 28 0 0 0,6-4-77 0 0,-22 82 0 0 0,37-114 71 0 0,1 0 1 0 0,0 1-1 0 0,1-1 0 0 0,1 0 0 0 0,0 1 1 0 0,1 0-1 0 0,2 17 0 0 0,-2-28 9 0 0,1-1 0 0 0,0 1 0 0 0,0 0 0 0 0,0 0 0 0 0,-1-1 0 0 0,2 1-1 0 0,0 0 1 0 0,-1-1 0 0 0,1 1 0 0 0,0-1 0 0 0,0 0 0 0 0,0 0 0 0 0,0-1 0 0 0,2 2 0 0 0,-2-1 0 0 0,0-1 0 0 0,1 0-1 0 0,1 1 1 0 0,-2-1 0 0 0,1 1 0 0 0,1-2 0 0 0,-1 1 0 0 0,0 0 0 0 0,0 0 0 0 0,1-1 0 0 0,0 0 0 0 0,-1 1 0 0 0,1-2 0 0 0,0 1-1 0 0,-1 0 1 0 0,1-1 0 0 0,7 1 0 0 0,12-1-89 0 0,0-1 0 0 0,0-1-1 0 0,0-1 1 0 0,27-7 0 0 0,93-32-1472 0 0,-128 38 1268 0 0,7-4-1094 0 0,40-20 1 0 0,-9-5-3571 0 0,-18 7 1314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4:43.17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1 633 480 0 0,'2'-6'10195'0'0,"2"-8"-5189"0"0,18-78-4246 0 0,15-111 860 0 0,-32 157-851 0 0,-2 1 0 0 0,-3-69-1 0 0,-2 100-400 0 0,1 13-279 0 0,0-1 0 0 0,1 0 0 0 0,0-1 0 0 0,-1 2 0 0 0,1-2 0 0 0,0 2 0 0 0,0-2-1 0 0,0 2 1 0 0,0-1 0 0 0,0-1 0 0 0,0 2 0 0 0,0-2 0 0 0,1 2 0 0 0,0-5 704 0 0,7 21-533 0 0,-3-7-214 0 0,0 0 1 0 0,1 0-1 0 0,1-1 0 0 0,-1 0 1 0 0,1-1-1 0 0,0 1 0 0 0,0-1 1 0 0,1 0-1 0 0,0 0 1 0 0,13 6-1 0 0,-8-6 18 0 0,0-1-1 0 0,1 0 1 0 0,-1 0-1 0 0,0-2 1 0 0,2 0 0 0 0,20 2-1 0 0,-4-3 61 0 0,0-2-1 0 0,-1-1 0 0 0,0-1 1 0 0,1-2-1 0 0,-1-2 0 0 0,30-8 1 0 0,-40 9-3 0 0,0-2 0 0 0,-1 0 0 0 0,0 0 1 0 0,-1-2-1 0 0,1-1 0 0 0,-1 0 0 0 0,17-13 1 0 0,-33 20-67 0 0,1 2 0 0 0,-1-2 0 0 0,1 1 0 0 0,-1 0 0 0 0,0-1 0 0 0,1 1 0 0 0,-2-1 0 0 0,4-5 0 0 0,-5 7 51 0 0,-1 1-97 0 0,0-1-1 0 0,0 0 1 0 0,-1 1 0 0 0,1 0-1 0 0,0 0 1 0 0,-1 0 0 0 0,1-1-1 0 0,-1 1 1 0 0,1 0 0 0 0,0 0-1 0 0,-1 0 1 0 0,1 0 0 0 0,0 0-1 0 0,-1 1 1 0 0,1-1 0 0 0,-1 0-1 0 0,1 0 1 0 0,0 1 0 0 0,-2 1-1 0 0,-1-1 6 0 0,1 0 0 0 0,-1 0 0 0 0,1 0 0 0 0,0 0-1 0 0,0-1 1 0 0,-7 0 0 0 0,-21 8-1 0 0,29-5-12 0 0,1-3 3 0 0,-20-3-21 0 0,20 3 15 0 0,-2-1-152 0 0,0 1 10 0 0,1 0-1 0 0,-1 0 1 0 0,0 0-1 0 0,0 0 0 0 0,1 0 1 0 0,-1 1-1 0 0,0-1 0 0 0,1 1 1 0 0,-1 0-1 0 0,1 0 1 0 0,-6 2-1 0 0,2-1-1049 0 0,3-1 1189 0 0,1 0 0 0 0,-1 0 0 0 0,1 1-1 0 0,0-1 1 0 0,-1 1 0 0 0,1-1-1 0 0,-1 2 1 0 0,2-2 0 0 0,-2 2-1 0 0,2-2 1 0 0,-1 2 0 0 0,-3 4-1 0 0,-18 35-53 0 0,15-27 31 0 0,-1 5 1 0 0,-1 0 0 0 0,2 2 0 0 0,1 0 0 0 0,-4 22 0 0 0,-12 92-61 0 0,20-123 81 0 0,2 1-1 0 0,1-1 0 0 0,-1 1 1 0 0,2-1-1 0 0,-1 0 0 0 0,2 1 1 0 0,0-1-1 0 0,5 16 1 0 0,-6-25 8 0 0,1 1 1 0 0,0 0 0 0 0,1 0 0 0 0,-2 0 0 0 0,2 0 0 0 0,0-1-1 0 0,0 0 1 0 0,0 0 0 0 0,0 0 0 0 0,1 0 0 0 0,-1 0 0 0 0,1 0-1 0 0,0-1 1 0 0,0 0 0 0 0,1 0 0 0 0,-1 1 0 0 0,0-2 0 0 0,1 1-1 0 0,0-1 1 0 0,0 0 0 0 0,-1 0 0 0 0,2 0 0 0 0,8 1-1 0 0,-1-1 25 0 0,-2-1 0 0 0,2-1-1 0 0,0 0 1 0 0,-1-1 0 0 0,0 1-1 0 0,1-2 1 0 0,-2 0 0 0 0,2-1-1 0 0,-1-1 1 0 0,0 1 0 0 0,-1-1-1 0 0,0-1 1 0 0,0-1 0 0 0,12-6-1 0 0,5-6 38 0 0,-1 0-1 0 0,-1-1 0 0 0,0-2 0 0 0,27-28 1 0 0,-24 17-1 0 0,-2-1 0 0 0,-2-1 0 0 0,35-59 0 0 0,-48 70-23 0 0,-1-1 0 0 0,-2 0-1 0 0,0 0 1 0 0,8-41 0 0 0,-15 54-22 0 0,0 0 1 0 0,-2 0 0 0 0,0-1 0 0 0,-2-17 0 0 0,0-7 167 0 0,2 36-183 0 0,0 0 1 0 0,0 0-1 0 0,0 0 1 0 0,0-1 0 0 0,0 1-1 0 0,0 0 1 0 0,0 0 0 0 0,0 0-1 0 0,0 0 1 0 0,0 0 0 0 0,0 0-1 0 0,0 0 1 0 0,0 0 0 0 0,0 0-1 0 0,-1 0 1 0 0,1 0-1 0 0,0-1 1 0 0,0 1 0 0 0,0 0-1 0 0,0 0 1 0 0,-1 0 0 0 0,1 0-1 0 0,0 0 1 0 0,0 0 0 0 0,0 0-1 0 0,-1 0 1 0 0,1 0-1 0 0,0 0 1 0 0,0 0 0 0 0,0 0-1 0 0,-1 0 1 0 0,1 0 0 0 0,0 0-1 0 0,0 0 1 0 0,0 0 0 0 0,0 0-1 0 0,0 0 1 0 0,0 0-1 0 0,0 0 1 0 0,0 0 0 0 0,-1 0-1 0 0,1 0 1 0 0,0 0 0 0 0,0 0-1 0 0,0 0 1 0 0,0 1 0 0 0,-1-1-1 0 0,1 0 1 0 0,0 0 0 0 0,0 0-1 0 0,0 0 1 0 0,0 0-1 0 0,-1 0 1 0 0,0 1 0 0 0,0 0-1 0 0,0 0 1 0 0,0-1 0 0 0,1 1-1 0 0,0 0 1 0 0,-1 0-1 0 0,0 0 1 0 0,0-1 0 0 0,1 1-1 0 0,-1 1 1 0 0,1-1 0 0 0,0-1-1 0 0,-1 3 1 0 0,-6 23 1254 0 0,0-25-1111 0 0,-4-1-145 0 0,9 0 4 0 0,0 0-10 0 0,2 0 0 0 0,-2 0-1 0 0,1 0 1 0 0,0 0 0 0 0,0 0 0 0 0,-1 0 0 0 0,2 0 0 0 0,-2 0 0 0 0,1 0 0 0 0,0 0 0 0 0,0 0 0 0 0,-1 1-1 0 0,2-1 1 0 0,-2 1 0 0 0,1-1 0 0 0,0 1 0 0 0,0-1 0 0 0,0 0 0 0 0,0 1 0 0 0,0 0 0 0 0,-1 1 0 0 0,-20 18-179 0 0,6 0 26 0 0,-1 0 0 0 0,2 2 0 0 0,1 0 0 0 0,-17 33 0 0 0,12-14-107 0 0,-23 76 0 0 0,39-108 234 0 0,1-1 1 0 0,0 1-1 0 0,1 0 1 0 0,-1-1-1 0 0,1 1 1 0 0,1 0-1 0 0,0 0 1 0 0,0 0 0 0 0,1-1-1 0 0,3 14 1 0 0,-3-18 18 0 0,1 0 1 0 0,-1-1 0 0 0,1 1-1 0 0,-1 0 1 0 0,1-1-1 0 0,0 1 1 0 0,1-1 0 0 0,-1 1-1 0 0,0-1 1 0 0,1 0 0 0 0,0 0-1 0 0,-1-1 1 0 0,1 2-1 0 0,0-2 1 0 0,1 0 0 0 0,-1 1-1 0 0,1-1 1 0 0,-1 0-1 0 0,1-1 1 0 0,-1 2 0 0 0,1-3-1 0 0,0 2 1 0 0,0 0 0 0 0,0-2-1 0 0,5 2 1 0 0,1-1 7 0 0,1-1 0 0 0,0 1 0 0 0,0-2 0 0 0,-1 1-1 0 0,1-1 1 0 0,-1-1 0 0 0,1 0 0 0 0,-1 0 0 0 0,1-2 0 0 0,-1 1 0 0 0,-1-1 0 0 0,2 0 0 0 0,-2-1 0 0 0,10-5 0 0 0,1-4 32 0 0,0 1 0 0 0,0-1 0 0 0,-1-2 0 0 0,-1 0 0 0 0,19-22 0 0 0,27-47 99 0 0,-39 49-85 0 0,-10 13-13 0 0,-2-2 0 0 0,0 1 0 0 0,-2-1-1 0 0,-1-1 1 0 0,9-34 0 0 0,4-8 48 0 0,-18 49 1 0 0,-5 16-25 0 0,1 1-1 0 0,-1-1 1 0 0,1 0 0 0 0,0 1-1 0 0,0-1 1 0 0,0 1-1 0 0,0 0 1 0 0,3-5-1 0 0,-5 6 125 0 0,2 1-163 0 0,-1 0 0 0 0,0 0 1 0 0,0 0-1 0 0,0 0 0 0 0,0 1 0 0 0,0-1 1 0 0,0 0-1 0 0,0 0 0 0 0,1 0 0 0 0,-1 0 0 0 0,0 0 1 0 0,0 0-1 0 0,0 0 0 0 0,1 0 0 0 0,-1 0 1 0 0,0 0-1 0 0,0 0 0 0 0,1 0 0 0 0,-1 0 1 0 0,0 0-1 0 0,0-1 0 0 0,1 1 0 0 0,-1 0 1 0 0,0 0-1 0 0,0 0 0 0 0,0 0 0 0 0,0 0 1 0 0,0 0-1 0 0,0-1 0 0 0,0 1 0 0 0,0 0 1 0 0,0 0-1 0 0,1 0 0 0 0,-1 0 0 0 0,0-1 1 0 0,0 1-1 0 0,0 0 0 0 0,0 0 0 0 0,0 0 1 0 0,0-1-1 0 0,0 1 0 0 0,1 0 0 0 0,-1 0 1 0 0,0 0-1 0 0,0 0 0 0 0,0 0 0 0 0,0 0 1 0 0,0-1-1 0 0,0 1 0 0 0,0 0 0 0 0,0 0 0 0 0,0-1 1 0 0,5 6 76 0 0,-1-1 0 0 0,0 0 0 0 0,0 2 0 0 0,0-1 0 0 0,-1 0 0 0 0,1 0 0 0 0,4 11 0 0 0,19 48 458 0 0,-15-33-317 0 0,17 40 479 0 0,21 82 0 0 0,-43-128-593 0 0,-1 1 1 0 0,-2 0 0 0 0,0 0 0 0 0,-3 0 0 0 0,1 0 0 0 0,-2 0 0 0 0,-4 28-1 0 0,2-46-243 0 0,1-1 0 0 0,-2 1 0 0 0,1-1 0 0 0,-1 0 0 0 0,0 0-1 0 0,0 0 1 0 0,0-1 0 0 0,-1 2 0 0 0,-1-2 0 0 0,0 0 0 0 0,0 0-1 0 0,1 0 1 0 0,-2-1 0 0 0,1 1 0 0 0,-10 6 0 0 0,12-10-44 0 0,0 0 0 0 0,1 0 0 0 0,-1 0 0 0 0,0-1 0 0 0,-1 1 0 0 0,1-1 1 0 0,0 1-1 0 0,0-1 0 0 0,-1-1 0 0 0,1 1 0 0 0,0 0 0 0 0,-1 0 0 0 0,1-1 0 0 0,-1 0 0 0 0,1 0 0 0 0,-1 0 1 0 0,0 0-1 0 0,1-1 0 0 0,0 1 0 0 0,-1-1 0 0 0,1 0 0 0 0,0 0 0 0 0,0 0 0 0 0,-1 0 0 0 0,1-1 1 0 0,-1 0-1 0 0,2 1 0 0 0,-1-1 0 0 0,0 0 0 0 0,0 0 0 0 0,0 0 0 0 0,1 0 0 0 0,0-1 0 0 0,-1 1 1 0 0,-2-4-1 0 0,2 2-59 0 0,-1 0 1 0 0,1 0-1 0 0,1 0 1 0 0,0-1-1 0 0,-1 1 0 0 0,1-1 1 0 0,0 1-1 0 0,0 0 1 0 0,0-1-1 0 0,2 0 1 0 0,-2 1-1 0 0,1-1 1 0 0,0-1-1 0 0,1 2 1 0 0,0-1-1 0 0,0 0 1 0 0,0 0-1 0 0,0 0 0 0 0,0 0 1 0 0,1 1-1 0 0,0-1 1 0 0,1 0-1 0 0,2-9 1 0 0,-1 5-392 0 0,1 1 0 0 0,1 0 1 0 0,0 0-1 0 0,0 1 0 0 0,0-1 0 0 0,9-9 1 0 0,24-18-5228 0 0,-20 20 2397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7T21:32:47.4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8 532 740 0 0,'-7'8'14248'0'0,"35"-74"-13100"0"0,-5 3-720 0 0,4-11-113 0 0,-24 63-226 0 0,5-18 24 0 0,6-39 1 0 0,-13 60 35 0 0,0-1 1 0 0,0 1-1 0 0,-1-2 0 0 0,0 2 1 0 0,-1-1-1 0 0,0 1 0 0 0,-1-1 1 0 0,1 0-1 0 0,-5-10 661 0 0,6 22-688 0 0,-1 2-95 0 0,1 0 0 0 0,-1-1-1 0 0,1 1 1 0 0,0 0 0 0 0,1-1 0 0 0,0 1 0 0 0,-1 0-1 0 0,1-1 1 0 0,1 0 0 0 0,-2 0 0 0 0,2 1 0 0 0,0-1-1 0 0,0 0 1 0 0,0 0 0 0 0,0 1 0 0 0,0-2 0 0 0,2 1-1 0 0,-2 0 1 0 0,1-1 0 0 0,0 1 0 0 0,1-1-1 0 0,-1 0 1 0 0,4 3 0 0 0,-2-1 10 0 0,2 0 0 0 0,-1-1 0 0 0,0 0 0 0 0,1 0 0 0 0,0 0 0 0 0,0-1 0 0 0,0 0 0 0 0,0-1 0 0 0,1 0 0 0 0,-1 0 0 0 0,0 0 0 0 0,1-1 1 0 0,11 1-1 0 0,-9-2 19 0 0,0-1 0 0 0,1 0 0 0 0,-1-2 1 0 0,-1 1-1 0 0,1 0 0 0 0,0-1 0 0 0,0-1 1 0 0,0 0-1 0 0,-1 0 0 0 0,0-1 1 0 0,0 0-1 0 0,12-9 0 0 0,-11 6-15 0 0,0 0-1 0 0,-1-1 0 0 0,-1 0 1 0 0,1 0-1 0 0,-1-1 1 0 0,-1 0-1 0 0,1 0 1 0 0,-1-1-1 0 0,9-20 1 0 0,-13 23-13 0 0,0 0 1 0 0,0-1 0 0 0,-1-1-1 0 0,0 2 1 0 0,1-15 0 0 0,-3 20-20 0 0,1 1 1 0 0,-2-1-1 0 0,1 0 1 0 0,0 0-1 0 0,0 0 1 0 0,0 0-1 0 0,-1 0 1 0 0,0 1-1 0 0,-2-5 1 0 0,2 5-7 0 0,1 2 1 0 0,-1-2-1 0 0,0 1 0 0 0,0 0 1 0 0,0-1-1 0 0,1 2 1 0 0,-2-2-1 0 0,1 1 1 0 0,0 1-1 0 0,0-2 1 0 0,0 1-1 0 0,0 1 1 0 0,-1-1-1 0 0,1 0 1 0 0,-1 0-1 0 0,2 1 1 0 0,-2 0-1 0 0,1-1 1 0 0,-3 0-1 0 0,2 1-3 0 0,1 0 1 0 0,-1 1-1 0 0,0-1 0 0 0,0 0 0 0 0,1 1 0 0 0,-1-1 0 0 0,1 0 0 0 0,-1 1 0 0 0,0 0 1 0 0,1 0-1 0 0,-1-1 0 0 0,1 1 0 0 0,0 1 0 0 0,-1-2 0 0 0,1 1 0 0 0,-2 2 0 0 0,-19 21 13 0 0,14-11-15 0 0,-1 2 0 0 0,2 0 1 0 0,0 0-1 0 0,0 1 0 0 0,2 0 0 0 0,-6 22 0 0 0,5-8 10 0 0,2 0-1 0 0,-3 51 1 0 0,8-42 214 0 0,0 1 1 0 0,3 0-1 0 0,9 41 0 0 0,37 116 1012 0 0,-25-101-663 0 0,0-3-82 0 0,18 77 322 0 0,-41-161-803 0 0,-1 1 0 0 0,0-1 0 0 0,0 1 1 0 0,0-1-1 0 0,-1 1 0 0 0,-1-1 0 0 0,0 1 1 0 0,0-1-1 0 0,-1 0 0 0 0,0 1 0 0 0,0-1 0 0 0,-1 0 1 0 0,0 0-1 0 0,-1-1 0 0 0,0 1 0 0 0,-1-1 1 0 0,1 1-1 0 0,-1-2 0 0 0,-1 2 0 0 0,0-2 1 0 0,0 0-1 0 0,-1 0 0 0 0,1 0 0 0 0,-1-1 0 0 0,-1 1 1 0 0,1-2-1 0 0,-1 1 0 0 0,0-2 0 0 0,-1 1 1 0 0,1 0-1 0 0,-9 3 0 0 0,3-4-173 0 0,1 1 1 0 0,-1-1-1 0 0,0-1 0 0 0,-1 0 1 0 0,2-1-1 0 0,-2-1 0 0 0,1 0 1 0 0,-1-1-1 0 0,-26-3 0 0 0,33 2 62 0 0,1 0 1 0 0,-2-1-1 0 0,2 0 0 0 0,-1 0 0 0 0,1 0 0 0 0,-1-1 0 0 0,0 0 0 0 0,2-1 1 0 0,-1 0-1 0 0,0 0 0 0 0,0 0 0 0 0,1-1 0 0 0,-1 0 0 0 0,1 0 1 0 0,1-1-1 0 0,-1 1 0 0 0,1-1 0 0 0,0 0 0 0 0,-5-9 0 0 0,8 11 35 0 0,0 0-1 0 0,1 0 0 0 0,-1 1 0 0 0,2-1 1 0 0,-2-1-1 0 0,1 2 0 0 0,1-1 0 0 0,0 0 1 0 0,0-1-1 0 0,0 2 0 0 0,0-1 1 0 0,0-1-1 0 0,0 2 0 0 0,1-1 0 0 0,0 0 1 0 0,0 0-1 0 0,0 0 0 0 0,0 0 0 0 0,1 0 1 0 0,0 1-1 0 0,-1-1 0 0 0,4-4 0 0 0,4-5-405 0 0,0 0 0 0 0,0 0 0 0 0,2 1-1 0 0,14-13 1 0 0,-13 14-212 0 0,0 1-1 0 0,0 0 1 0 0,1 2-1 0 0,16-9 1 0 0,27-12-4931 0 0,-43 22 3358 0 0,14-7-1916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4:43.5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3 454 76 0 0,'0'0'76'0'0,"0"1"1"0"0,0-1-1 0 0,-1 0 0 0 0,1 0 0 0 0,0 1 1 0 0,0-1-1 0 0,0 0 0 0 0,0 1 0 0 0,-1-1 1 0 0,1 0-1 0 0,0 0 0 0 0,0 0 0 0 0,0 0 1 0 0,0 1-1 0 0,0-1 0 0 0,0 0 0 0 0,0 1 1 0 0,0-1-1 0 0,0 0 0 0 0,0 1 0 0 0,0-1 1 0 0,0 0-1 0 0,0 1 0 0 0,0-1 0 0 0,0 0 1 0 0,1 0-1 0 0,-1 0 0 0 0,0 0 0 0 0,0 0 1 0 0,0 1-1 0 0,0-1 0 0 0,0 0 0 0 0,1 0 1 0 0,-1 1-1 0 0,0-1 0 0 0,0 0 0 0 0,0 0 1 0 0,0 1-1 0 0,15 4 2190 0 0,15-4 707 0 0,-20-3-2405 0 0,1-1 0 0 0,-1-1 1 0 0,-1 0-1 0 0,1 1 0 0 0,-1-2 1 0 0,1-1-1 0 0,14-10 0 0 0,-1-2 590 0 0,33-32-1 0 0,-40 33-795 0 0,-1-1 0 0 0,0 0 0 0 0,0-2 0 0 0,-3 0 1 0 0,1 0-1 0 0,-2-1 0 0 0,-1 0 0 0 0,0-1 0 0 0,-2 0 0 0 0,9-32 0 0 0,-16 46-263 0 0,0 1 1 0 0,0-1-1 0 0,-1 0 0 0 0,0 0 0 0 0,-1 1 1 0 0,0-1-1 0 0,-2-12 0 0 0,2 18-75 0 0,0 0-1 0 0,1 0 1 0 0,0 0 0 0 0,-1 0-1 0 0,0 0 1 0 0,0 0 0 0 0,0 1-1 0 0,0-1 1 0 0,-1 0-1 0 0,2 1 1 0 0,-2-1 0 0 0,0 1-1 0 0,1-1 1 0 0,-2-1 0 0 0,1 2-16 0 0,1 0 0 0 0,0 1 0 0 0,-1 0 0 0 0,1 0 0 0 0,0-1 0 0 0,-1 1 0 0 0,1-1 0 0 0,-1 1 0 0 0,1 0 0 0 0,0 0 0 0 0,-1 0 0 0 0,1 0 0 0 0,-1 0 0 0 0,1 1 0 0 0,0-1 0 0 0,-1 0 0 0 0,1 1 0 0 0,0-1 0 0 0,-1 0 0 0 0,1 1 0 0 0,0 0 0 0 0,-1-1 0 0 0,-1 2 0 0 0,-5 4-1 0 0,0-1 1 0 0,1 1 0 0 0,0 0-1 0 0,0 1 1 0 0,1 0-1 0 0,-1 0 1 0 0,1 0-1 0 0,1 1 1 0 0,-8 13 0 0 0,-4 10 8 0 0,-15 34 1 0 0,16-26-6 0 0,-21 72 1 0 0,32-93-11 0 0,1 1 1 0 0,1-1-1 0 0,1 0 0 0 0,0 1 0 0 0,2-1 0 0 0,2 27 0 0 0,-2-41-6 0 0,0-1 1 0 0,1 1-1 0 0,0 0 1 0 0,0 0-1 0 0,-1-1 1 0 0,2 1 0 0 0,-1-1-1 0 0,0 0 1 0 0,1 0-1 0 0,0 0 1 0 0,0 0-1 0 0,0 0 1 0 0,1 0-1 0 0,-2 0 1 0 0,2-1-1 0 0,0 2 1 0 0,2 0-1 0 0,-1-1-17 0 0,0-1 0 0 0,-1 0 0 0 0,1 0 0 0 0,0-1 1 0 0,1 1-1 0 0,-1 0 0 0 0,0-2 0 0 0,0 2 0 0 0,0-1 0 0 0,0-1 0 0 0,1 1 0 0 0,5-1 0 0 0,5-1-132 0 0,1-1 1 0 0,-2 0-1 0 0,1-1 1 0 0,0 0-1 0 0,-1-2 1 0 0,0 0-1 0 0,15-7 1 0 0,21-11-1422 0 0,67-43 0 0 0,-13-8-7082 0 0,-71 49 4600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4:45.07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377 415 1020 0 0,'0'3'489'0'0,"0"0"-1"0"0,0 0 1 0 0,-1 0 0 0 0,1 0-1 0 0,0 0 1 0 0,-1 0-1 0 0,0 0 1 0 0,0 0 0 0 0,0-1-1 0 0,0 1 1 0 0,0 0-1 0 0,-4 5 1 0 0,3-5-321 0 0,-1 0 0 0 0,0-1 0 0 0,0 2 0 0 0,0-2 0 0 0,0 0 0 0 0,-1 1 0 0 0,1-2 0 0 0,0 2 0 0 0,-8 1 0 0 0,-5 3 138 0 0,-1-1 0 0 0,1-1 0 0 0,-1-1 0 0 0,-22 4 0 0 0,29-6-151 0 0,-1-1 0 0 0,0-1 0 0 0,0 0 0 0 0,0 0 0 0 0,0 0 0 0 0,0-2 0 0 0,-22-4 0 0 0,27 3-104 0 0,0 1 1 0 0,-1-1 0 0 0,2 0-1 0 0,-1-1 1 0 0,0 1 0 0 0,1-1-1 0 0,-1-1 1 0 0,1 1 0 0 0,0-1-1 0 0,0 1 1 0 0,0-2-1 0 0,1 1 1 0 0,0 0 0 0 0,0-2-1 0 0,0 2 1 0 0,1-1 0 0 0,0 0-1 0 0,-4-8 1 0 0,4 5-13 0 0,0-1 1 0 0,0 1-1 0 0,1 0 1 0 0,0-1-1 0 0,0 0 0 0 0,2 1 1 0 0,-1-1-1 0 0,0 0 1 0 0,2 1-1 0 0,0-2 0 0 0,-1 2 1 0 0,4-13-1 0 0,1 5-12 0 0,1 2-1 0 0,1-2 1 0 0,0 2 0 0 0,1-1-1 0 0,0 1 1 0 0,2 1-1 0 0,-1-1 1 0 0,1 2-1 0 0,1 0 1 0 0,1 0-1 0 0,0 0 1 0 0,1 2 0 0 0,0 0-1 0 0,0 0 1 0 0,2 1-1 0 0,0 1 1 0 0,-1 0-1 0 0,1 1 1 0 0,22-8 0 0 0,-27 12-15 0 0,0 0 1 0 0,0 2-1 0 0,1 0 1 0 0,0-1-1 0 0,-1 3 1 0 0,16-2-1 0 0,-21 2 14 0 0,0 0 1 0 0,0 0-1 0 0,0 1 0 0 0,0 0 1 0 0,1 0-1 0 0,-2 0 0 0 0,1 1 1 0 0,1-1-1 0 0,-2 1 0 0 0,1 0 0 0 0,-1 0 1 0 0,1 2-1 0 0,-1-2 0 0 0,7 7 1 0 0,-8-8-12 0 0,-2 1 0 0 0,1 1 0 0 0,0-1 1 0 0,0 1-1 0 0,-1 0 0 0 0,0-1 0 0 0,1 1 1 0 0,-1 0-1 0 0,0 0 0 0 0,0-1 0 0 0,0 1 1 0 0,-1 0-1 0 0,0 1 0 0 0,1-2 0 0 0,-1 1 1 0 0,1 0-1 0 0,-1 0 0 0 0,-1 1 0 0 0,1-2 1 0 0,0 1-1 0 0,-1 0 0 0 0,0 4 0 0 0,-3 7-61 0 0,0 0-1 0 0,-1-1 0 0 0,-9 17 0 0 0,13-27 22 0 0,-14 28-505 0 0,-15 49-1 0 0,27-68 468 0 0,-1 0 0 0 0,2 1 1 0 0,0-2-1 0 0,1 2 0 0 0,1 0 0 0 0,-1-2 1 0 0,3 22-1 0 0,1-14 127 0 0,0 1 0 0 0,1 0 0 0 0,9 25 0 0 0,-11-41-17 0 0,-1 1 0 0 0,1 1-1 0 0,0-2 1 0 0,1 1 0 0 0,0 0 0 0 0,-1-1-1 0 0,1 0 1 0 0,1 0 0 0 0,-1 0 0 0 0,1 0-1 0 0,0 0 1 0 0,0 0 0 0 0,-1-1-1 0 0,1 0 1 0 0,1 1 0 0 0,-1-2 0 0 0,10 6-1 0 0,-10-7 19 0 0,0-1-1 0 0,1 1 1 0 0,-1 0-1 0 0,0-1 1 0 0,0 0 0 0 0,0 0-1 0 0,1 0 1 0 0,-1-1-1 0 0,0 0 1 0 0,1 1-1 0 0,-1-1 1 0 0,0 0-1 0 0,-1-1 1 0 0,2 1 0 0 0,-1-1-1 0 0,-1 1 1 0 0,1-2-1 0 0,0 1 1 0 0,3-3-1 0 0,4-3 148 0 0,0 0 0 0 0,0-1 0 0 0,-1 0 0 0 0,14-17 0 0 0,-9 7 16 0 0,-1 1 1 0 0,-1-2-1 0 0,-1 0 0 0 0,-1 0 0 0 0,-1-1 0 0 0,-1 0 1 0 0,11-39-1 0 0,-14 42-32 0 0,-2-1 1 0 0,0 0-1 0 0,-2 0 0 0 0,0 0 1 0 0,-1-1-1 0 0,-1 1 1 0 0,-1-1-1 0 0,0 1 0 0 0,-7-31 1 0 0,6 44-55 0 0,1 3 19 0 0,1-1 0 0 0,0 0 0 0 0,-2 1 0 0 0,1-1 0 0 0,0 1-1 0 0,-1-1 1 0 0,1 0 0 0 0,-1 1 0 0 0,0 0 0 0 0,-4-6 501 0 0,5 12-448 0 0,-1-1-179 0 0,0 0 0 0 0,2 0 0 0 0,-1 0 0 0 0,-1 0 0 0 0,1 0 0 0 0,1 0 0 0 0,-1 0 0 0 0,0 1 0 0 0,1-1 0 0 0,-1 0 0 0 0,1 1 0 0 0,0-2 0 0 0,0 2 0 0 0,0-1 0 0 0,0 1 0 0 0,1 4 0 0 0,0-3 9 0 0,0 1 0 0 0,0-1 0 0 0,1 1 0 0 0,0-1 0 0 0,0 0 0 0 0,0 1 0 0 0,6 7 0 0 0,-2-3 46 0 0,1-1 0 0 0,1 0-1 0 0,-1 0 1 0 0,2 0 0 0 0,-1-1 0 0 0,19 12-1 0 0,-16-14 33 0 0,0 1 1 0 0,0-1-1 0 0,1-1 0 0 0,0-1 0 0 0,0 1 0 0 0,0-1 0 0 0,0-1 0 0 0,1 0 1 0 0,-1-1-1 0 0,0-1 0 0 0,21-1 0 0 0,-20 1 12 0 0,1-2-1 0 0,0 0 1 0 0,0-1 0 0 0,0-1-1 0 0,-1 1 1 0 0,1-2 0 0 0,-1 0-1 0 0,0-1 1 0 0,23-14-1 0 0,-34 19-115 0 0,7-6 79 0 0,0 1 0 0 0,-1 0 1 0 0,11-13-1 0 0,-17 18-83 0 0,-1-1 0 0 0,1 1 1 0 0,-1-2-1 0 0,0 2 0 0 0,1-2 0 0 0,-1 2 0 0 0,0-1 1 0 0,0-1-1 0 0,1-3 0 0 0,-2 5-14 0 0,0 0-1 0 0,0 0 1 0 0,0 0-1 0 0,0 0 0 0 0,0 0 1 0 0,0 0-1 0 0,0 0 1 0 0,0 0-1 0 0,0 0 1 0 0,0 0-1 0 0,-1 0 1 0 0,1 0-1 0 0,0 0 1 0 0,-1 0-1 0 0,0 0 1 0 0,1 0-1 0 0,-1 1 1 0 0,1-1-1 0 0,-1 0 1 0 0,1 0-1 0 0,-1 0 1 0 0,0 1-1 0 0,0-2 1 0 0,0 1-13 0 0,0 1 0 0 0,-1-1 0 0 0,2 1 0 0 0,-1 0 0 0 0,0-1 0 0 0,0 1 0 0 0,0 0 0 0 0,0-1 0 0 0,0 1 0 0 0,0 0 0 0 0,0 0 0 0 0,0-1 0 0 0,0 1 0 0 0,0 0 0 0 0,0 0 0 0 0,0 0 0 0 0,0 1 0 0 0,0-1 0 0 0,0 0 0 0 0,-1 1 0 0 0,0 0 0 0 0,-22 10-206 0 0,13-2 150 0 0,0 1-1 0 0,1-1 1 0 0,1 0-1 0 0,-1 2 1 0 0,-9 15-1 0 0,-37 61-162 0 0,43-66 165 0 0,1 2 0 0 0,-14 40 0 0 0,22-53 23 0 0,1 1-1 0 0,1-1 1 0 0,-1 0-1 0 0,2 1 1 0 0,-1-1 0 0 0,1 1-1 0 0,1 0 1 0 0,0 0-1 0 0,3 11 1 0 0,-3-19-12 0 0,0-1 1 0 0,1 1-1 0 0,-1-1 1 0 0,1 0-1 0 0,0 1 1 0 0,0-1-1 0 0,0 0 1 0 0,0 1-1 0 0,0-1 1 0 0,1 1-1 0 0,-1-2 1 0 0,1 1-1 0 0,-1 0 1 0 0,1 0-1 0 0,-1 0 1 0 0,1 0-1 0 0,0 0 1 0 0,0-1-1 0 0,3 2 1 0 0,-2-2-57 0 0,0 1 1 0 0,1 0-1 0 0,-1-2 1 0 0,1 1-1 0 0,-1 0 1 0 0,1 0-1 0 0,-1-1 1 0 0,1 0 0 0 0,-1 1-1 0 0,1-1 1 0 0,7-1-1 0 0,4-2-382 0 0,1 0 0 0 0,-1-1-1 0 0,0 0 1 0 0,0-2 0 0 0,14-7 0 0 0,81-46-3993 0 0,-87 46 2588 0 0,26-17-3431 0 0,-7 3 407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4:46.05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1 671 884 0 0,'9'3'650'0'0,"0"-1"0"0"0,1 0-1 0 0,-1-1 1 0 0,0 0 0 0 0,1 0 0 0 0,-1-1-1 0 0,1 0 1 0 0,-1-1 0 0 0,0 0-1 0 0,0-1 1 0 0,1 0 0 0 0,-1 0 0 0 0,16-7-1 0 0,-12 4-274 0 0,0-1 0 0 0,1 0 0 0 0,-2-1-1 0 0,0-1 1 0 0,0 1 0 0 0,0-2 0 0 0,-1 0-1 0 0,13-14 1 0 0,-18 16-144 0 0,0 1 0 0 0,-1-2-1 0 0,0 1 1 0 0,0-1 0 0 0,-1 0 0 0 0,0 0 0 0 0,5-14-1 0 0,-8 20-154 0 0,1-1-1 0 0,-1 0 0 0 0,-1 0 1 0 0,1-1-1 0 0,-1 1 1 0 0,1 0-1 0 0,-1 0 0 0 0,0 0 1 0 0,0 0-1 0 0,0 0 1 0 0,0-1-1 0 0,-1 1 0 0 0,0-1 1 0 0,1 1-1 0 0,-1 1 1 0 0,0-1-1 0 0,0 0 0 0 0,0-1 1 0 0,-1 1-1 0 0,0 1 1 0 0,1-1-1 0 0,-1 0 0 0 0,-3-4 1 0 0,3 6-52 0 0,1-1 1 0 0,0 1-1 0 0,-1 0 0 0 0,1 0 1 0 0,0 0-1 0 0,-1 0 1 0 0,1 0-1 0 0,-1 0 0 0 0,1 0 1 0 0,-2 1-1 0 0,2-1 0 0 0,-1 1 1 0 0,1 0-1 0 0,-1-1 1 0 0,0 1-1 0 0,0-1 0 0 0,0 1 1 0 0,0 0-1 0 0,1 0 0 0 0,-4 1 1 0 0,2 0-11 0 0,-1-1 1 0 0,1 1-1 0 0,-1 1 0 0 0,1-1 1 0 0,0 1-1 0 0,0 0 0 0 0,0-1 1 0 0,0 1-1 0 0,0 0 1 0 0,-2 3-1 0 0,-4 3-9 0 0,1 0 1 0 0,0 1-1 0 0,0 0 0 0 0,2 1 1 0 0,-9 13-1 0 0,2 4 7 0 0,1 1 1 0 0,1 1-1 0 0,1-1 0 0 0,2 2 1 0 0,-10 60-1 0 0,15-69 37 0 0,0 1-1 0 0,1 22 1 0 0,2-38-12 0 0,0-1-1 0 0,1 0 1 0 0,-1 1-1 0 0,1-1 1 0 0,0 0-1 0 0,0 0 1 0 0,0 0 0 0 0,1 0-1 0 0,0 0 1 0 0,0 0-1 0 0,0 0 1 0 0,1 0 0 0 0,0-2-1 0 0,5 9 1 0 0,-6-10-2 0 0,1 0 0 0 0,0 0 1 0 0,-1-1-1 0 0,1 2 0 0 0,0-2 1 0 0,0 0-1 0 0,0 1 0 0 0,0-2 1 0 0,0 2-1 0 0,0-1 0 0 0,0 0 1 0 0,0-1-1 0 0,1 0 0 0 0,-1 0 1 0 0,0 1-1 0 0,0-1 0 0 0,0 0 1 0 0,0-1-1 0 0,1 1 0 0 0,-1 0 1 0 0,5-2-1 0 0,4-1 87 0 0,0-1 0 0 0,0 0 0 0 0,0-1 1 0 0,13-7-1 0 0,-2-2 102 0 0,1-1 0 0 0,-2-1 0 0 0,0-1 0 0 0,37-37 0 0 0,-22 15 122 0 0,49-69-1 0 0,-59 68-214 0 0,-1-1 0 0 0,-3 0 0 0 0,-1-2 0 0 0,-1-1-1 0 0,-3 0 1 0 0,-2-2 0 0 0,-2 1 0 0 0,11-64 0 0 0,-18 71-39 0 0,-3 17 95 0 0,0-1 0 0 0,-2 0 1 0 0,0 1-1 0 0,-1-26 1 0 0,-1 47-177 0 0,0 0 1 0 0,0 0-1 0 0,0-1 1 0 0,0 1-1 0 0,0 0 1 0 0,0 0-1 0 0,1 0 1 0 0,-1 0-1 0 0,0 0 1 0 0,0-1-1 0 0,0 1 1 0 0,0 0-1 0 0,-1-1 1 0 0,1 1-1 0 0,0 0 1 0 0,0 0-1 0 0,0-1 1 0 0,0 1-1 0 0,0 0 1 0 0,0-1-1 0 0,0 1 1 0 0,0 0-1 0 0,-1 0 1 0 0,1 0 0 0 0,0 0-1 0 0,0 0 1 0 0,0 0-1 0 0,-1-1 1 0 0,1 1-1 0 0,0 0 1 0 0,0 0-1 0 0,-1 0 1 0 0,1 0-1 0 0,0-1 1 0 0,0 1-1 0 0,0 0 1 0 0,0 0-1 0 0,0 0 1 0 0,0 0-1 0 0,-1 0 1 0 0,1 0-1 0 0,0 0 1 0 0,-1 0-1 0 0,1 0 1 0 0,0 0-1 0 0,0 0 1 0 0,-1 0-1 0 0,1 0 1 0 0,0 0-1 0 0,0 0 1 0 0,0 0 0 0 0,0 0-1 0 0,-1 0 1 0 0,1 0-1 0 0,0 0 1 0 0,0 0-1 0 0,-1 0 1 0 0,1 1-1 0 0,0-1 1 0 0,0 0-1 0 0,-1 0 1 0 0,1 0-1 0 0,0 0 1 0 0,0 1-1 0 0,0-1 1 0 0,-1 0-1 0 0,1 0 1 0 0,-11 13 218 0 0,-3 11-121 0 0,1 2-1 0 0,1 0 1 0 0,1 1-1 0 0,2 0 1 0 0,-9 34-1 0 0,8-27-36 0 0,-70 279 332 0 0,77-302-395 0 0,-23 123 156 0 0,22-106-160 0 0,2 0 0 0 0,2 49-1 0 0,0-73-37 0 0,0-2 1 0 0,0 0-1 0 0,1 1 0 0 0,-1-1 0 0 0,1 0 0 0 0,-1 1 0 0 0,1-1 0 0 0,0 0 0 0 0,0 0 0 0 0,0 0 0 0 0,0 1 0 0 0,1-2 0 0 0,1 4 0 0 0,-2-4 14 0 0,-1 0 0 0 0,1 0 1 0 0,1-1-1 0 0,-1 1 0 0 0,-1-1 0 0 0,1 1 0 0 0,1-1 0 0 0,-2 1 0 0 0,1-1 0 0 0,1 0 0 0 0,-1 0 0 0 0,-1 0 0 0 0,2 1 0 0 0,-1-1 0 0 0,0 0 0 0 0,0 0 1 0 0,0 0-1 0 0,0 0 0 0 0,0 0 0 0 0,1 0 0 0 0,-1-1 0 0 0,-1 1 0 0 0,2 0 0 0 0,-1 0 0 0 0,0 0 0 0 0,0-1 0 0 0,0 0 0 0 0,0 1 0 0 0,0-1 0 0 0,0 1 1 0 0,1-2-1 0 0,6-3-75 0 0,-1 0 1 0 0,0-2 0 0 0,1 1 0 0 0,-1 0 0 0 0,9-12 0 0 0,30-43-407 0 0,-26 33 270 0 0,-8 10 76 0 0,-6 9 8 0 0,1-1-1 0 0,-1 2 0 0 0,2-1 1 0 0,-1 1-1 0 0,1 0 0 0 0,11-8 1 0 0,-18 16 131 0 0,-1-1 0 0 0,0 1 0 0 0,0-1 0 0 0,1 1 0 0 0,0 0 0 0 0,-1 0 0 0 0,1 0 0 0 0,0-1 0 0 0,-1 1 0 0 0,0 0 0 0 0,1 0 0 0 0,0 0 1 0 0,0 0-1 0 0,-1-1 0 0 0,0 1 0 0 0,1 0 0 0 0,0 0 0 0 0,-1 0 0 0 0,1 1 0 0 0,0-1 0 0 0,-1 0 0 0 0,0 0 0 0 0,1 0 0 0 0,0 0 0 0 0,0 1 0 0 0,-1-1 0 0 0,1 0 0 0 0,-1 0 0 0 0,1 1 0 0 0,1 0-4 0 0,-2 0 0 0 0,1 0 0 0 0,0 1 0 0 0,0-1 0 0 0,0 0 0 0 0,-1 0 0 0 0,1 1 0 0 0,-1-1 0 0 0,1 1 0 0 0,0-2 0 0 0,0 4 0 0 0,0 5-21 0 0,0 0 0 0 0,0-1-1 0 0,-1 11 1 0 0,4 72-117 0 0,-3-79 133 0 0,2-1-1 0 0,-2 0 0 0 0,2 1 0 0 0,0-1 1 0 0,9 20-1 0 0,-10-28 26 0 0,-1 0 0 0 0,2 0-1 0 0,-2 0 1 0 0,2 0 0 0 0,-1-1 0 0 0,0 2 0 0 0,2-2 0 0 0,-2 0-1 0 0,0 1 1 0 0,1-1 0 0 0,1 0 0 0 0,-1-1 0 0 0,0 1-1 0 0,0 0 1 0 0,0 0 0 0 0,0-2 0 0 0,1 2 0 0 0,-1-1 0 0 0,1 0-1 0 0,-1-1 1 0 0,1 1 0 0 0,-1 0 0 0 0,1-1 0 0 0,-1 0-1 0 0,1 0 1 0 0,0 0 0 0 0,-1-1 0 0 0,6 0 0 0 0,7-3-15 0 0,1 0 0 0 0,0 1 0 0 0,0-3 0 0 0,21-11 1 0 0,-15 7-468 0 0,-2-2 1 0 0,0 0 0 0 0,1-1 0 0 0,-3-1-1 0 0,29-25 1 0 0,-28 20-2925 0 0,-1-1 0 0 0,24-31-1 0 0,-22 19-1315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4:47.62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4 316 368 0 0,'-4'6'11669'0'0,"47"-87"-9502"0"0,22-40-850 0 0,-51 99-1091 0 0,0 0-1 0 0,2 2 0 0 0,23-25 1 0 0,-38 44-207 0 0,-1 0 0 0 0,1 1 1 0 0,0-1-1 0 0,-1 0 0 0 0,1 0 1 0 0,-1 1-1 0 0,1-1 0 0 0,0 1 0 0 0,0-1 1 0 0,-1 0-1 0 0,2 1 0 0 0,-1-1 1 0 0,0 1-1 0 0,-1 0 0 0 0,1 0 0 0 0,0-1 1 0 0,0 1-1 0 0,0 0 0 0 0,0-1 1 0 0,0 1-1 0 0,0 0 0 0 0,0 0 0 0 0,0 0 1 0 0,0 0-1 0 0,0 0 0 0 0,-1 1 1 0 0,2-1-1 0 0,-1 0 0 0 0,0 0 0 0 0,-1 1 1 0 0,1-1-1 0 0,0 0 0 0 0,0 0 1 0 0,0 1-1 0 0,0-1 0 0 0,0 1 0 0 0,0 0 1 0 0,-1-1-1 0 0,1 1 0 0 0,0-1 1 0 0,0 1-1 0 0,-1 0 0 0 0,1 0 0 0 0,-1-1 1 0 0,1 1-1 0 0,-1 0 0 0 0,1 0 1 0 0,-1 0-1 0 0,1 0 0 0 0,3 8 56 0 0,0-1-1 0 0,0 1 1 0 0,-1 0-1 0 0,2 11 1 0 0,-1-8 19 0 0,2 11 13 0 0,-2 0 0 0 0,0 0 0 0 0,-2-1 0 0 0,-1 2 0 0 0,-1-1-1 0 0,0 1 1 0 0,-6 33 0 0 0,6-51-87 0 0,0 1-1 0 0,0-2 1 0 0,1 1-1 0 0,0 0 1 0 0,0 0-1 0 0,2 8 1 0 0,-3-14 4 0 0,4-1-22 0 0,0-2 1 0 0,-1 2-1 0 0,0-1 0 0 0,0-1 0 0 0,-1 1 0 0 0,1-1 0 0 0,0 1 0 0 0,0-1 0 0 0,-1 1 0 0 0,1-2 0 0 0,-1 1 0 0 0,3-5 0 0 0,3-2 5 0 0,-2 2-5 0 0,82-89-19 0 0,-75 85 6 0 0,0 0 1 0 0,1 0 0 0 0,0 2 0 0 0,1 0 0 0 0,20-11 0 0 0,-30 19 13 0 0,0 0 0 0 0,0 0 1 0 0,1 0-1 0 0,-1 0 0 0 0,1 1 0 0 0,-1 0 1 0 0,1 1-1 0 0,-1-1 0 0 0,1 1 0 0 0,-1 0 1 0 0,1 0-1 0 0,-1 0 0 0 0,1 1 1 0 0,6 1-1 0 0,-9-1 10 0 0,0 0 1 0 0,1 0-1 0 0,-1 1 0 0 0,0-1 1 0 0,0 1-1 0 0,0-1 1 0 0,0 2-1 0 0,1-2 0 0 0,-2 2 1 0 0,1-1-1 0 0,0 0 1 0 0,-1 2-1 0 0,1-2 0 0 0,-1 0 1 0 0,0 2-1 0 0,0-1 1 0 0,0 0-1 0 0,0 0 0 0 0,0 0 1 0 0,-1 0-1 0 0,0 0 1 0 0,2 8-1 0 0,1 6 116 0 0,-1 0 0 0 0,1 33 0 0 0,-3-32-4 0 0,1 0-1 0 0,5 25 0 0 0,-6-43-115 0 0,-1 2 0 0 0,0-1 0 0 0,0 0 0 0 0,1 0 0 0 0,0 1 0 0 0,0-1 0 0 0,0 0 0 0 0,-1 0 0 0 0,1 0 0 0 0,0-1 0 0 0,0 2 0 0 0,-1-1 0 0 0,2 0 0 0 0,-1-1 0 0 0,0 1 0 0 0,0 0 0 0 0,0 0 0 0 0,1-1 0 0 0,-2 1 0 0 0,2-1 0 0 0,-1 0-1 0 0,0 1 1 0 0,0-1 0 0 0,1 1 0 0 0,-1-1 0 0 0,0 0 0 0 0,1 0 0 0 0,-2 1 0 0 0,2-1 0 0 0,0 0 0 0 0,-2-1 0 0 0,2 1 0 0 0,-1 0 0 0 0,0 0 0 0 0,1-1 0 0 0,0 0 0 0 0,8-1 8 0 0,-1 0-1 0 0,0-2 1 0 0,16-6 0 0 0,-20 8-3 0 0,30-17-171 0 0,0-1 0 0 0,49-39 0 0 0,-7 6-1884 0 0,-31 22-1253 0 0,-15 8-3109 0 0,-13 8 1818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4:48.1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1 414 360 0 0,'0'0'3928'0'0,"2"-2"-3120"0"0,9-5 21 0 0,0 0 1 0 0,0-1 0 0 0,-1-1-1 0 0,13-13 1 0 0,37-45 1500 0 0,-53 59-1980 0 0,25-30 1401 0 0,30-46-1 0 0,-52 69-1193 0 0,-2 0 0 0 0,0 0 1 0 0,-1-1-1 0 0,0 0 0 0 0,0 0 0 0 0,5-31 0 0 0,-12 46-522 0 0,1 1-1 0 0,-1 0 0 0 0,0-1 1 0 0,0 0-1 0 0,1 0 1 0 0,-1 1-1 0 0,0-1 1 0 0,0 1-1 0 0,0-1 0 0 0,0 0 1 0 0,0 0-1 0 0,0 1 1 0 0,-1-1-1 0 0,1 1 0 0 0,0-1 1 0 0,0 0-1 0 0,-1 0 1 0 0,1 1-1 0 0,0 0 1 0 0,-1-1-1 0 0,1 0 0 0 0,0 0 1 0 0,0 1-1 0 0,-1 0 1 0 0,1-1-1 0 0,-1 1 1 0 0,1-1-1 0 0,-1 1 0 0 0,0-1 1 0 0,1 0-1 0 0,0 1 1 0 0,-1 0-1 0 0,1 0 1 0 0,-1 0-1 0 0,0-1 0 0 0,1 1 1 0 0,-2-1-1 0 0,0 1 23 0 0,1 0 1 0 0,-1 0-1 0 0,0 0 0 0 0,0 0 0 0 0,1 0 1 0 0,-1 0-1 0 0,1 1 0 0 0,-2-1 0 0 0,2 1 1 0 0,-1-1-1 0 0,0 0 0 0 0,-1 3 0 0 0,-2 0-8 0 0,-1 0 0 0 0,2 0 0 0 0,0 1 0 0 0,-1 0 0 0 0,1 0 0 0 0,-1 0 0 0 0,2 1 0 0 0,-1-1 0 0 0,-5 10 0 0 0,-24 48 148 0 0,32-61-195 0 0,-16 36 29 0 0,0 1 0 0 0,3 1 0 0 0,1 0-1 0 0,2 1 1 0 0,2 1 0 0 0,-5 43 0 0 0,14-77-32 0 0,0 0 1 0 0,0-1-1 0 0,0 1 1 0 0,0 0-1 0 0,1 0 0 0 0,1-1 1 0 0,-1 0-1 0 0,1 1 1 0 0,0 0-1 0 0,4 8 0 0 0,-5-12-8 0 0,1-1-1 0 0,-1 1 0 0 0,2 0 0 0 0,-2-1 0 0 0,2 1 0 0 0,-2 0 0 0 0,2-1 0 0 0,-1 0 0 0 0,0 0 0 0 0,1 0 0 0 0,0 0 0 0 0,-1-1 1 0 0,1 1-1 0 0,0 0 0 0 0,0-1 0 0 0,0 1 0 0 0,0-1 0 0 0,0-1 0 0 0,0 2 0 0 0,0-1 0 0 0,0-1 0 0 0,7 1 0 0 0,-2-1-95 0 0,1-1-1 0 0,0 1 1 0 0,-1-1-1 0 0,1-1 1 0 0,0 1-1 0 0,-1-2 1 0 0,0 1-1 0 0,1-1 1 0 0,14-8-1 0 0,3-3-714 0 0,37-27 0 0 0,-59 38 711 0 0,19-15-1070 0 0,-1 1 0 0 0,36-37 0 0 0,-43 36-3006 0 0,25-33 1 0 0,-25 27 59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4:48.4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1 606 1068 0 0,'2'3'1594'0'0,"-2"-3"-1522"0"0,0 0 1 0 0,0 0-1 0 0,0 0 0 0 0,0 0 1 0 0,0 0-1 0 0,0 0 1 0 0,0 0-1 0 0,1 0 1 0 0,-1 0-1 0 0,0 0 0 0 0,0 0 1 0 0,0 0-1 0 0,3-1 1594 0 0,-3 1-1593 0 0,0 0-1 0 0,1-1 1 0 0,-1 1-1 0 0,0 0 0 0 0,0 0 1 0 0,10-7 601 0 0,-1 0 0 0 0,0-1 0 0 0,0 0 0 0 0,-1 0 0 0 0,9-12 0 0 0,38-54 1644 0 0,-44 58-1899 0 0,30-51 1267 0 0,-2-2-1 0 0,30-77 1 0 0,-62 131-1476 0 0,56-144 3045 0 0,-63 156-1890 0 0,-4 11-1024 0 0,-7 17-192 0 0,-24 105 524 0 0,-2 5-817 0 0,-28 188 1 0 0,65-320 131 0 0,-6 70-80 0 0,6-67 41 0 0,0 1 0 0 0,1 0 0 0 0,0 0 0 0 0,-1-1-1 0 0,2 0 1 0 0,0 1 0 0 0,-1 0 0 0 0,6 10 0 0 0,-6-16-7 0 0,0 0 1 0 0,0 1-1 0 0,0-1 0 0 0,0 0 1 0 0,1 0-1 0 0,-2 1 0 0 0,2-2 1 0 0,-1 2-1 0 0,0-1 0 0 0,1 0 1 0 0,-1-1-1 0 0,0 1 0 0 0,1 0 1 0 0,-1 0-1 0 0,1-1 0 0 0,-1 0 1 0 0,1 1-1 0 0,0-1 0 0 0,-1 1 1 0 0,1-1-1 0 0,0 0 0 0 0,0 1 1 0 0,-1-1-1 0 0,1 0 0 0 0,-1-1 1 0 0,1 1-1 0 0,0 0 0 0 0,-1-1 1 0 0,1 1-1 0 0,2-1 0 0 0,1-1-214 0 0,1 1 0 0 0,-1-2 0 0 0,1 1 0 0 0,-1-1 0 0 0,0 0 0 0 0,0 1 0 0 0,7-7 0 0 0,0-1-762 0 0,1-2 0 0 0,-1 0 0 0 0,16-21 0 0 0,-18 19-2249 0 0,14-25 1 0 0,-4-1-1229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4:48.86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32 1256 0 0,'-1'7'5316'0'0,"2"-7"-5198"0"0,10 5 1630 0 0,16-2-386 0 0,29-3 222 0 0,-1-4 1 0 0,60-10-1 0 0,-8 0-422 0 0,-67 9-1151 0 0,92-4-724 0 0,-111 9-1949 0 0,1 1 1 0 0,25 5-1 0 0,-21-1-1290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4:49.22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0 129 1256 0 0,'6'-1'9540'0'0,"-2"8"-9202"0"0,-1-1 0 0 0,1 2-1 0 0,-2-1 1 0 0,0 0-1 0 0,1 1 1 0 0,-2-1 0 0 0,1 1-1 0 0,-1 0 1 0 0,-1 12-1 0 0,3 2 117 0 0,5 63 2396 0 0,-1 97 1 0 0,-7-181-2823 0 0,0-1 1 0 0,-1 0-1 0 0,1 1 1 0 0,0-1 0 0 0,0 1-1 0 0,0-1 1 0 0,0 0-1 0 0,0 1 1 0 0,0-1 0 0 0,0 0-1 0 0,0 0 1 0 0,0 0-1 0 0,1 1 1 0 0,-1-1 0 0 0,0 1-1 0 0,0-1 1 0 0,0 0-1 0 0,0 1 1 0 0,0-1 0 0 0,0 0-1 0 0,0 0 1 0 0,0 0-1 0 0,0 0 1 0 0,1 1-1 0 0,-1-1 1 0 0,0 0 0 0 0,1 1-1 0 0,-1-1 1 0 0,0 0-1 0 0,1 0 1 0 0,-1 0 0 0 0,0 1-1 0 0,1-1 1 0 0,9-6 582 0 0,9-15-88 0 0,104-141 862 0 0,92-118-483 0 0,-189 254-1897 0 0,-9 10-3358 0 0,-16 15 3761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4:49.59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2 916 0 0,'0'0'6991'0'0,"1"4"-5901"0"0,7 21 218 0 0,-1 3 0 0 0,-2 0-1 0 0,5 42 1 0 0,-6-39-700 0 0,7 125 1707 0 0,5 29 642 0 0,-15-179-2764 0 0,1 0-1 0 0,-1 0 1 0 0,1 0-1 0 0,-1-1 1 0 0,6 9 0 0 0,-7-12-159 0 0,0-1 1 0 0,0 0-1 0 0,1-1 1 0 0,0 1-1 0 0,-1 0 0 0 0,1 0 1 0 0,0 0-1 0 0,-1-1 1 0 0,1 1-1 0 0,0 0 1 0 0,0 0-1 0 0,-1-1 0 0 0,1 1 1 0 0,0-1-1 0 0,0 1 1 0 0,0 0-1 0 0,-1-1 1 0 0,1 1-1 0 0,1-1 0 0 0,-1 0 1 0 0,-1 0-1 0 0,1 0 1 0 0,1 1-1 0 0,-2-1 1 0 0,1 0-1 0 0,0 0 0 0 0,1 0 1 0 0,-2 0-1 0 0,1 0 1 0 0,1 0-1 0 0,-1 0 1 0 0,-1-1-1 0 0,1 1 0 0 0,1 0 1 0 0,-1 0-1 0 0,-1 0 1 0 0,1-1-1 0 0,0 1 1 0 0,0-1-1 0 0,2-1 0 0 0,9-5 110 0 0,-1-2-1 0 0,0 0 0 0 0,0 0 0 0 0,-1-1 1 0 0,-1-1-1 0 0,10-11 0 0 0,50-75 249 0 0,-42 53-254 0 0,-6 14-129 0 0,83-117 458 0 0,-76 111-1386 0 0,62-61-1 0 0,-68 73-580 0 0,-2 5-2524 0 0,-6 7-3321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4:50.51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172 207 804 0 0,'23'-19'2703'0'0,"-17"15"-1888"0"0,0-1 0 0 0,0 0 0 0 0,-1 0 0 0 0,1-1 0 0 0,-1 1 0 0 0,0-1 0 0 0,0 0 0 0 0,0 0 0 0 0,5-12 0 0 0,-10 18-753 0 0,1 0-1 0 0,-1-1 1 0 0,0 1-1 0 0,0 0 0 0 0,0 0 1 0 0,0-1-1 0 0,0 1 1 0 0,0-1-1 0 0,0 1 1 0 0,0-1-1 0 0,0 1 1 0 0,0 0-1 0 0,0-1 1 0 0,0 1-1 0 0,0-1 1 0 0,0 1-1 0 0,0-1 1 0 0,0 1-1 0 0,0-1 1 0 0,0 1-1 0 0,0 0 1 0 0,0 0-1 0 0,0-1 1 0 0,0 1-1 0 0,0-1 1 0 0,0 1-1 0 0,-1-1 1 0 0,1 1-1 0 0,0 0 1 0 0,-1-1-1 0 0,-12 1 927 0 0,-10 11-341 0 0,13-3-506 0 0,0-1 0 0 0,1 1 0 0 0,0 1-1 0 0,1 0 1 0 0,-1 0 0 0 0,-8 15 0 0 0,2-1 64 0 0,-20 42 0 0 0,14-23-28 0 0,2 2 0 0 0,2 0 0 0 0,-16 66 0 0 0,31-104-138 0 0,2 1 0 0 0,-1 1 0 0 0,0-1 0 0 0,1 0 0 0 0,0 0 0 0 0,0 0 0 0 0,1 0 0 0 0,0 0 0 0 0,2 7 0 0 0,-2-12-20 0 0,-1 0 0 0 0,1 1 1 0 0,0-1-1 0 0,0-1 0 0 0,-1 2 0 0 0,2-2 0 0 0,-1 2 0 0 0,0-2 0 0 0,0 2 0 0 0,1-2 0 0 0,-1 1 1 0 0,1-1-1 0 0,-1 1 0 0 0,2 0 0 0 0,-2-1 0 0 0,1 0 0 0 0,0 0 0 0 0,0 0 0 0 0,0 1 1 0 0,0-1-1 0 0,0-1 0 0 0,1 1 0 0 0,-2 0 0 0 0,2 0 0 0 0,-1 0 0 0 0,0-1 0 0 0,1 0 0 0 0,-1 0 1 0 0,4 0-1 0 0,3 0 42 0 0,0-2 0 0 0,-2 1 0 0 0,2-1 0 0 0,0-1 0 0 0,-1 1 0 0 0,0-1 0 0 0,-1 0 0 0 0,1-1 0 0 0,0 0 0 0 0,-1 0 0 0 0,1-1 0 0 0,-2 0 0 0 0,2 0 0 0 0,9-11 0 0 0,6-7 157 0 0,-1 0 0 0 0,28-41 1 0 0,-36 44-143 0 0,0 0 0 0 0,-2-1 0 0 0,0-1 0 0 0,-1 0 0 0 0,-1 0 0 0 0,-1-1 1 0 0,-2 0-1 0 0,0-1 0 0 0,-1 1 0 0 0,-2-2 0 0 0,0 1 0 0 0,-1 0 0 0 0,-2-47 0 0 0,-2 63-28 0 0,0-2-1 0 0,-1 2 1 0 0,1-1-1 0 0,-2 0 0 0 0,0 1 1 0 0,0 0-1 0 0,-6-12 1 0 0,9 19-28 0 0,-1 0 0 0 0,0-1 0 0 0,0 1 1 0 0,1 0-1 0 0,-2 0 0 0 0,1 0 1 0 0,0 0-1 0 0,1 0 0 0 0,-2 0 0 0 0,1 0 1 0 0,0 0-1 0 0,0 1 0 0 0,-1-1 0 0 0,1 0 1 0 0,0 0-1 0 0,-1 1 0 0 0,2-1 0 0 0,-2 1 1 0 0,0 0-1 0 0,1 0 0 0 0,-1-1 1 0 0,1 1-1 0 0,0 0 0 0 0,-1 0 0 0 0,1 0 1 0 0,-1 0-1 0 0,1 0 0 0 0,0 0 0 0 0,-1 1 1 0 0,1-1-1 0 0,-1 0 0 0 0,1 0 0 0 0,0 1 1 0 0,-1-1-1 0 0,1 1 0 0 0,0 0 1 0 0,0 0-1 0 0,-2 0 0 0 0,1 0 15 0 0,1 1 0 0 0,-1-2 0 0 0,1 2 0 0 0,-1-1 0 0 0,0 0 0 0 0,1 1 0 0 0,-1-1 0 0 0,1 1 1 0 0,0 0-1 0 0,-1-1 0 0 0,2 1 0 0 0,-1-1 0 0 0,0 2 0 0 0,-1-2 0 0 0,2 1 0 0 0,0 0 0 0 0,-1 0 0 0 0,0 0 0 0 0,0 0 0 0 0,1 0 0 0 0,0 0 0 0 0,-1 0 0 0 0,1 0 0 0 0,0 0 0 0 0,0 0 0 0 0,1 3 0 0 0,2 2 77 0 0,0 0-1 0 0,0 0 1 0 0,0 0-1 0 0,1 0 0 0 0,0-1 1 0 0,1 0-1 0 0,-1 0 1 0 0,0 0-1 0 0,2 0 0 0 0,-1-1 1 0 0,1 0-1 0 0,-1 0 1 0 0,2 0-1 0 0,-2-1 0 0 0,14 7 1 0 0,-2-2 179 0 0,1 0 0 0 0,1 0 0 0 0,-1-2 0 0 0,36 8-1 0 0,-45-13-199 0 0,1 0 0 0 0,-1-1-1 0 0,1 1 1 0 0,-1-2-1 0 0,2 1 1 0 0,-2-2 0 0 0,0 0-1 0 0,1 0 1 0 0,-1 0 0 0 0,1-1-1 0 0,-1 0 1 0 0,1-1-1 0 0,-2 0 1 0 0,2-1 0 0 0,-2 0-1 0 0,1 0 1 0 0,0-1 0 0 0,-1 0-1 0 0,-1 0 1 0 0,1-1-1 0 0,0 0 1 0 0,10-11 0 0 0,0-3 60 0 0,-7 8-49 0 0,-1 0-1 0 0,0 0 1 0 0,0-2-1 0 0,9-17 0 0 0,-12 14 12 0 0,4-7 84 0 0,-7 18-115 0 0,-3 4 7 0 0,1 4-68 0 0,1 1-31 0 0,-2-2 3 0 0,22 32 71 0 0,-19-26-52 0 0,-1-2 1 0 0,1 1-1 0 0,1 0 1 0 0,-1-1-1 0 0,6 6 1 0 0,-2-5-6 0 0,0 1 0 0 0,1-1 0 0 0,-1 0 0 0 0,1-1 0 0 0,0 0 0 0 0,1 0 0 0 0,-1-1 0 0 0,1 0 0 0 0,0-1 0 0 0,-1 0 0 0 0,16 2 0 0 0,-10-4 5 0 0,1 1 0 0 0,-1-2 0 0 0,1 0 1 0 0,0-1-1 0 0,-1 0 0 0 0,31-8 0 0 0,-36 7-4 0 0,-1 0 23 0 0,1 0 0 0 0,-1-1-1 0 0,0 1 1 0 0,1-1 0 0 0,-1-1 0 0 0,0 0-1 0 0,0-1 1 0 0,0 0 0 0 0,11-8-1 0 0,-20 13-27 0 0,1 0 0 0 0,-1 0 0 0 0,0-1 0 0 0,0 1 0 0 0,0 0 0 0 0,0 0 0 0 0,0 0 0 0 0,1-1 0 0 0,-1 1 0 0 0,0 0-1 0 0,0 0 1 0 0,1 0 0 0 0,-1 0 0 0 0,0 0 0 0 0,0-1 0 0 0,0 1 0 0 0,0 0 0 0 0,1 0 0 0 0,-1-1 0 0 0,0 1 0 0 0,0 0 0 0 0,0-1-1 0 0,0 1 1 0 0,0 0 0 0 0,0 0 0 0 0,0 0 0 0 0,0 0 0 0 0,0-1 0 0 0,0 1 0 0 0,0-1 0 0 0,0 1 0 0 0,0 0 0 0 0,0-1-1 0 0,0 1 1 0 0,0 0 0 0 0,-1-1 0 0 0,1 1 0 0 0,0 0 0 0 0,0 0 0 0 0,0 0 0 0 0,0 0 0 0 0,-1 0 0 0 0,1-1 0 0 0,0 1 0 0 0,0 0-1 0 0,-1 0 1 0 0,1-1 0 0 0,0 1 0 0 0,0 0 0 0 0,0 0 0 0 0,0 0 0 0 0,0-1 0 0 0,-1 1 0 0 0,1 0 0 0 0,0 0 0 0 0,-1 0 0 0 0,1 0-1 0 0,0 0 1 0 0,-1 0 0 0 0,1 0 0 0 0,0 0 0 0 0,-1 0 0 0 0,1 0 0 0 0,0 0 0 0 0,-2-1-11 0 0,-1 2 2 0 0,-4 2-16 0 0,-1 1 0 0 0,1 0 0 0 0,0 0 0 0 0,0 1 0 0 0,0 0 0 0 0,0-1 0 0 0,1 2 0 0 0,0-1 0 0 0,-7 10 0 0 0,-49 64-247 0 0,52-65 231 0 0,-25 37-155 0 0,-31 58-1 0 0,61-99 158 0 0,0-1-1 0 0,1 0 0 0 0,1 2 0 0 0,-1-2 0 0 0,1 1 0 0 0,1 1 1 0 0,0 0-1 0 0,1-1 0 0 0,-1 21 0 0 0,2-27-16 0 0,0 0 0 0 0,1 0 0 0 0,-1 0 0 0 0,1 0 0 0 0,0-1 0 0 0,0 1 0 0 0,0 0 0 0 0,0 0 0 0 0,1-1 0 0 0,0 1 0 0 0,0-1 0 0 0,0 1 0 0 0,0-1 0 0 0,0 0 0 0 0,1 1 0 0 0,-1-1 0 0 0,1-1 0 0 0,0 1 0 0 0,0 0 0 0 0,0-1 0 0 0,0 0 0 0 0,0 1 0 0 0,0-1 0 0 0,1 0 0 0 0,-1 0 0 0 0,1 0 0 0 0,0-2 0 0 0,-1 2 0 0 0,7 0 0 0 0,-3 0-94 0 0,0-1 0 0 0,1 0 0 0 0,-1-1 1 0 0,1 0-1 0 0,-1 0 0 0 0,1 0 1 0 0,-1-1-1 0 0,1 0 0 0 0,11-3 0 0 0,6-4-529 0 0,35-16-1 0 0,-3-2-1537 0 0,79-49 0 0 0,-54 24-4450 0 0,-51 31 2374 0 0,4-2-884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7T21:32:47.8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1 211 64 0 0,'0'0'7881'0'0,"2"-3"-6891"0"0,13-10 294 0 0,1 2-1 0 0,-1 1 0 0 0,1 0 0 0 0,20-9 0 0 0,10-7 552 0 0,2-4-625 0 0,50-28 1396 0 0,-77 48-3148 0 0,26-10 0 0 0,-39 23-2993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4:50.98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289 145 652 0 0,'16'-70'4714'0'0,"-1"8"2450"0"0,-17 49-847 0 0,-9 26-4821 0 0,-12 31-1208 0 0,-127 376 1761 0 0,105-278-1724 0 0,17-43-158 0 0,-20 125 1 0 0,44-204-214 0 0,1-1-267 0 0,-3 34 1 0 0,6-47 31 0 0,0 0 1 0 0,1 0-1 0 0,-1 0 0 0 0,1 0 1 0 0,0 0-1 0 0,1 0 1 0 0,-1 0-1 0 0,1-1 1 0 0,3 10-1 0 0,-4-15 157 0 0,-1 0 0 0 0,0 1 0 0 0,1 0-1 0 0,-1 0 1 0 0,1 0 0 0 0,-1-1 0 0 0,1 0 0 0 0,-1 1-1 0 0,0 0 1 0 0,1 0 0 0 0,0-1 0 0 0,0 0 0 0 0,-1 0-1 0 0,0 1 1 0 0,1-1 0 0 0,0 1 0 0 0,0-1 0 0 0,0 1-1 0 0,-1-1 1 0 0,0 0 0 0 0,1 1 0 0 0,0-1 0 0 0,0 0-1 0 0,0 0 1 0 0,-1 0 0 0 0,1 0 0 0 0,0 0 0 0 0,0 0-1 0 0,0 0 1 0 0,2 0-520 0 0,-1-1-1 0 0,0 0 0 0 0,0 0 0 0 0,0 0 1 0 0,-1 0-1 0 0,1 0 0 0 0,0 0 1 0 0,0-1-1 0 0,-1 1 0 0 0,1 0 0 0 0,2-3 1 0 0,15-20-4081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21:24:51.4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458 0 712 0 0,'26'31'4773'0'0,"-20"-24"-4025"0"0,0-1 1 0 0,-1 0-1 0 0,0 1 0 0 0,0 1 1 0 0,4 7-1 0 0,-3-1-134 0 0,-1 0 0 0 0,-1 0 0 0 0,0 0 0 0 0,0 0 0 0 0,-2 1 0 0 0,0 0 0 0 0,0-1 0 0 0,-2 1 1 0 0,1 0-1 0 0,-5 22 0 0 0,3-24-433 0 0,-1 0 1 0 0,-2 1 0 0 0,0-2 0 0 0,0 2-1 0 0,0-2 1 0 0,-2 0 0 0 0,1 1-1 0 0,-2-1 1 0 0,0-1 0 0 0,0 0 0 0 0,-1 0-1 0 0,0 0 1 0 0,-1 0 0 0 0,0-1 0 0 0,-1-1-1 0 0,0 0 1 0 0,0 0 0 0 0,-15 8 0 0 0,-5 2-74 0 0,0-2 0 0 0,-2-1 0 0 0,-46 16 1 0 0,61-26-176 0 0,-1-1 1 0 0,0-1-1 0 0,-1 0 1 0 0,0-1 0 0 0,1 0-1 0 0,-1-3 1 0 0,-38 0 0 0 0,26-8-253 0 0,29 8 293 0 0,1-1-1 0 0,1 1 1 0 0,-2-1-1 0 0,1 1 1 0 0,0-1 0 0 0,0 1-1 0 0,0-1 1 0 0,0 1 0 0 0,0-1-1 0 0,1 0 1 0 0,-1 1-1 0 0,0-1 1 0 0,0 0 0 0 0,1 0-1 0 0,-1 0 1 0 0,0 0-1 0 0,0 0 1 0 0,1 0 0 0 0,-1 0-1 0 0,1 0 1 0 0,0 0-1 0 0,-1 0 1 0 0,1 0 0 0 0,0 0-1 0 0,-1-1 1 0 0,1 0 8 0 0,1 1 1 0 0,-1 0 0 0 0,1 1 0 0 0,-1-1-1 0 0,0 0 1 0 0,1 0 0 0 0,0 0 0 0 0,-1 1-1 0 0,1-1 1 0 0,0 0 0 0 0,-1 0 0 0 0,1 1-1 0 0,0 0 1 0 0,0-1 0 0 0,-1 0 0 0 0,1 1-1 0 0,0-1 1 0 0,0 0 0 0 0,0 1-1 0 0,0 0 1 0 0,0 0 0 0 0,0 0 0 0 0,0-1-1 0 0,-1 1 1 0 0,2 0 0 0 0,-1 0 0 0 0,-1 0-1 0 0,1 0 1 0 0,1 0 0 0 0,-1 0 0 0 0,34 1-204 0 0,-25 0 242 0 0,1 2 1 0 0,-1 0-1 0 0,0 1 0 0 0,0 0 1 0 0,0 0-1 0 0,-1 1 1 0 0,1 0-1 0 0,-1 1 1 0 0,0 0-1 0 0,-1 0 0 0 0,1 1 1 0 0,10 11-1 0 0,3 5 419 0 0,-1 1 0 0 0,34 50-1 0 0,-26-28-13 0 0,-12-18-106 0 0,1-1-1 0 0,28 31 1 0 0,-40-51-320 0 0,1 1-1 0 0,0-2 1 0 0,0 0 0 0 0,1 0-1 0 0,0 0 1 0 0,0-1 0 0 0,1 0-1 0 0,-1-1 1 0 0,0 1-1 0 0,2-2 1 0 0,-2 1 0 0 0,13 2-1 0 0,-6-3-436 0 0,2-1-1 0 0,-1 0 0 0 0,0-2 1 0 0,0 1-1 0 0,0-2 0 0 0,0 0 1 0 0,19-4-1 0 0,-6-1-4075 0 0,38-14 0 0 0,-23 5-421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7T21:32:48.72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1 377 664 0 0,'0'0'4905'0'0,"3"-2"-3999"0"0,12-8 44 0 0,0 1 0 0 0,-1-2 0 0 0,0 0 0 0 0,-2 0-1 0 0,22-25 1 0 0,55-77 2193 0 0,-72 89-2579 0 0,-6 9-170 0 0,-2 0-1 0 0,-1-1 1 0 0,0 0-1 0 0,0-1 1 0 0,5-22 0 0 0,-2 7 417 0 0,-19 61-208 0 0,-6 38 0 0 0,5-16-467 0 0,-8 90 106 0 0,16-124-213 0 0,1 0 0 0 0,0 2 0 0 0,2-2 0 0 0,-1 1 0 0 0,10 31 1 0 0,-10-46-28 0 0,-1-1 0 0 0,0-1 0 0 0,1 2 0 0 0,0-2 0 0 0,0 1 0 0 0,0 0 0 0 0,0-1 0 0 0,0 2 0 0 0,0-2 0 0 0,1 1 0 0 0,-1-1 0 0 0,0 1 0 0 0,1-1 0 0 0,-1 1 0 0 0,1-1 0 0 0,-1 0 0 0 0,1 1 0 0 0,0-2 0 0 0,-1 1 1 0 0,2 1-1 0 0,-2-2 0 0 0,1 1 0 0 0,0 0 0 0 0,0 0 0 0 0,4-1 0 0 0,-3 1 5 0 0,0-1 1 0 0,1-1 0 0 0,-1 1-1 0 0,1 0 1 0 0,-1 0-1 0 0,0-1 1 0 0,1 0-1 0 0,-1 0 1 0 0,0 0-1 0 0,1-1 1 0 0,-1 2 0 0 0,0-2-1 0 0,0 0 1 0 0,5-4-1 0 0,6-6 5 0 0,1-1-1 0 0,-2 0 0 0 0,0-1 1 0 0,-1 0-1 0 0,0-1 0 0 0,-1-1 1 0 0,11-21-1 0 0,0 3 0 0 0,-8 9-6 0 0,1 0 1 0 0,-3-2 0 0 0,10-29 0 0 0,-14 34-2 0 0,-1 0 0 0 0,-1-2 0 0 0,3-23 1 0 0,-10 43 3 0 0,0 3-6 0 0,1 0-1 0 0,0 0 0 0 0,0 1 0 0 0,0 0 0 0 0,0-1 0 0 0,0 0 0 0 0,0 0 0 0 0,0 1 0 0 0,0-1 0 0 0,0 1 1 0 0,0-1-1 0 0,0 0 0 0 0,0 1 0 0 0,0-1 0 0 0,0 0 0 0 0,1 1 0 0 0,0-1 0 0 0,-1 0-6 0 0,-2 5-5 0 0,-6 16 5 0 0,2 1 0 0 0,0-1 0 0 0,2 0 0 0 0,-6 40 1 0 0,4 88 20 0 0,6-118-15 0 0,-1-10 2 0 0,2 29 0 0 0,0-44-6 0 0,0 0 0 0 0,0 1 0 0 0,0-1 0 0 0,1 0 1 0 0,-1 1-1 0 0,1-2 0 0 0,0 1 0 0 0,0 0 1 0 0,1 0-1 0 0,3 4 0 0 0,-6-8 3 0 0,1 1 0 0 0,1-2 0 0 0,-2 1 0 0 0,1 1 0 0 0,1-2 1 0 0,-2 1-1 0 0,1 0 0 0 0,1 0 0 0 0,-2-1 0 0 0,2 1 0 0 0,-1 0 0 0 0,0 0 0 0 0,1-1 0 0 0,-1 0 0 0 0,1 0 0 0 0,-2 1 1 0 0,2-1-1 0 0,0 1 0 0 0,1-1 0 0 0,0 0 1 0 0,0 0-1 0 0,0-1 1 0 0,0 0 0 0 0,-1 1 0 0 0,1 0-1 0 0,-1-1 1 0 0,1-1 0 0 0,-1 2 0 0 0,5-3-1 0 0,2-3 2 0 0,-1 0 0 0 0,0 0 0 0 0,0 0-1 0 0,9-10 1 0 0,7-9-8 0 0,22-31 1 0 0,-9 9-11 0 0,-3 2-131 0 0,55-93 1 0 0,-66 99-439 0 0,-19 32 139 0 0,-1 0 1 0 0,0 1-1 0 0,0-2 0 0 0,-1 1 0 0 0,3-13 0 0 0,-2-5-9593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7T21:32:49.41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9 267 576 0 0,'-9'5'12958'0'0,"11"-6"-12826"0"0,1-1-1 0 0,0 1 1 0 0,-1-1 0 0 0,0 1 0 0 0,0-1 0 0 0,0 0-1 0 0,0 0 1 0 0,0 0 0 0 0,-1 0 0 0 0,1 0 0 0 0,1-4-1 0 0,15-25 1149 0 0,28-37-1 0 0,-45 68-1272 0 0,59-73 1217 0 0,-23 29-590 0 0,-34 41-550 0 0,1-1-1 0 0,0 1 1 0 0,0 0-1 0 0,0 1 0 0 0,0-1 1 0 0,1 1-1 0 0,-1-1 1 0 0,1 1-1 0 0,-1 1 1 0 0,11-4-1 0 0,-15 5-63 0 0,1 0 0 0 0,0 0-1 0 0,0 0 1 0 0,-1 0 0 0 0,1 0-1 0 0,0 1 1 0 0,0-1 0 0 0,-1 0-1 0 0,1 0 1 0 0,0 1 0 0 0,0-1-1 0 0,-1 0 1 0 0,1 0 0 0 0,0 1-1 0 0,0-1 1 0 0,-1 1 0 0 0,1-1-1 0 0,-1 1 1 0 0,1-1 0 0 0,0 1-1 0 0,-1-1 1 0 0,1 1 0 0 0,-1 0-1 0 0,0-1 1 0 0,1 1 0 0 0,0 1-1 0 0,9 19 332 0 0,-8-17-259 0 0,1 6-12 0 0,0 1 0 0 0,-1-1 0 0 0,0 1 0 0 0,-1-1 0 0 0,0 0 0 0 0,-1 1 0 0 0,0 0 0 0 0,-2 16 0 0 0,0-1 15 0 0,-10 92 243 0 0,6-75-186 0 0,-1 51 0 0 0,7-94-150 0 0,0 1-1 0 0,0 0 1 0 0,0-1-1 0 0,0 1 1 0 0,0-1-1 0 0,0 0 1 0 0,0 1 0 0 0,0 0-1 0 0,0 0 1 0 0,0-1-1 0 0,0 0 1 0 0,0 1-1 0 0,0-1 1 0 0,0 1 0 0 0,0 0-1 0 0,0-1 1 0 0,0 0-1 0 0,1 1 1 0 0,-1-1-1 0 0,0 1 1 0 0,1 0 0 0 0,-1-1-1 0 0,1 0 1 0 0,-1 0-1 0 0,0 1 1 0 0,0-1-1 0 0,1 1 1 0 0,-1-1-1 0 0,1 1 1 0 0,-1-1 0 0 0,1 0-1 0 0,0 0 2 0 0,1 0 1 0 0,-2 0-1 0 0,1-1 0 0 0,1 1 1 0 0,-2-1-1 0 0,1 0 1 0 0,0 1-1 0 0,0 0 0 0 0,-1-1 1 0 0,1 0-1 0 0,0 0 0 0 0,0 1 1 0 0,-1-1-1 0 0,2-1 0 0 0,23-34 52 0 0,20-59-20 0 0,-30 63-36 0 0,1-1 0 0 0,30-45 0 0 0,-42 72 3 0 0,-1 0 0 0 0,2 1 0 0 0,-1 0-1 0 0,0 0 1 0 0,1 0 0 0 0,0 0 0 0 0,0 2-1 0 0,1-2 1 0 0,10-6 0 0 0,-15 11-2 0 0,0 0 1 0 0,0 0-1 0 0,-1 0 0 0 0,1 0 1 0 0,0 0-1 0 0,0 0 0 0 0,-1 0 1 0 0,1 0-1 0 0,0 0 0 0 0,0 0 1 0 0,-1 0-1 0 0,1 1 1 0 0,0-1-1 0 0,0 0 0 0 0,-1 1 1 0 0,1-1-1 0 0,0 1 0 0 0,-1-1 1 0 0,1 0-1 0 0,-1 0 0 0 0,1 1 1 0 0,-1 0-1 0 0,1-1 1 0 0,0 1-1 0 0,-1-1 0 0 0,0 1 1 0 0,1-1-1 0 0,-1 1 0 0 0,1 0 1 0 0,-1 0-1 0 0,0-1 0 0 0,1 1 1 0 0,-1 0-1 0 0,0 0 0 0 0,0-1 1 0 0,0 2-1 0 0,6 29 6 0 0,-5-27-8 0 0,1 16 2 0 0,-1 1 0 0 0,-2 0 0 0 0,-4 27 0 0 0,3-31 1 0 0,0 1-1 0 0,2-1 1 0 0,0 1-1 0 0,0 0 0 0 0,4 17 1 0 0,-4-32-6 0 0,1-1 1 0 0,-1-1 0 0 0,1 2-1 0 0,-1-1 1 0 0,1 0 0 0 0,0 0-1 0 0,0-1 1 0 0,0 2 0 0 0,0-2-1 0 0,0 1 1 0 0,0-1 0 0 0,0 1-1 0 0,1 0 1 0 0,-1-1 0 0 0,1 0 0 0 0,-1 1-1 0 0,1-1 1 0 0,-1 1 0 0 0,1-2-1 0 0,1 3 1 0 0,0-3-12 0 0,0 1 1 0 0,-1 0-1 0 0,1 0 0 0 0,-1 0 1 0 0,1-1-1 0 0,0 0 0 0 0,0 0 1 0 0,-1 0-1 0 0,1 0 0 0 0,-1 0 1 0 0,1 0-1 0 0,-1-1 1 0 0,5-1-1 0 0,4-2-55 0 0,-1 1-1 0 0,0-2 1 0 0,1 1 0 0 0,-1-2 0 0 0,0 0-1 0 0,10-7 1 0 0,181-164-5020 0 0,-140 119 761 0 0,-29 29-546 0 0,-1-2 373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7T21:32:50.13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23 188 324 0 0,'0'0'2986'0'0,"0"3"-2831"0"0,0 7 12 0 0,0-7 272 0 0,20 12 2896 0 0,-13-14-3039 0 0,0 1 0 0 0,0-2 0 0 0,0 0 0 0 0,-1 0 0 0 0,0 0 0 0 0,1 0 0 0 0,0 0 0 0 0,0-2 0 0 0,0 1 0 0 0,7-3 0 0 0,3-2 47 0 0,-2 0 0 0 0,1-2-1 0 0,-1 1 1 0 0,0-2 0 0 0,-1 0 0 0 0,0-1-1 0 0,18-15 1 0 0,-25 18-129 0 0,0-1 1 0 0,0 2 0 0 0,10-17-1 0 0,-15 19-117 0 0,1-1 0 0 0,-1 2 0 0 0,0-1 0 0 0,0-1 0 0 0,0 2 0 0 0,-1-2 0 0 0,1 1 0 0 0,-2-1 0 0 0,2 0 0 0 0,-1-7 0 0 0,-1 11-73 0 0,0-1 1 0 0,0 1 0 0 0,0-1-1 0 0,0 1 1 0 0,0-1-1 0 0,-1 1 1 0 0,1 0 0 0 0,-1-1-1 0 0,0 1 1 0 0,1-1-1 0 0,-1 1 1 0 0,0-1 0 0 0,0 2-1 0 0,1-2 1 0 0,-1 1 0 0 0,0 0-1 0 0,0-1 1 0 0,0 2-1 0 0,0-1 1 0 0,-1-1 0 0 0,2 2-1 0 0,-2-1 1 0 0,1 0-1 0 0,0 0 1 0 0,-1 1 0 0 0,1-1-1 0 0,-1 0 1 0 0,1 0 0 0 0,0 1-1 0 0,0 0 1 0 0,-1 0-1 0 0,1-1 1 0 0,-1 1 0 0 0,1 0-1 0 0,-3 0 1 0 0,-1-1 4 0 0,1 1-1 0 0,0 0 1 0 0,-1 1 0 0 0,2-1-1 0 0,-2 1 1 0 0,1-1 0 0 0,0 2 0 0 0,0-1-1 0 0,0 0 1 0 0,0 1 0 0 0,-5 3 0 0 0,-3 2-9 0 0,1 2 1 0 0,0-1 0 0 0,1 1 0 0 0,0 1-1 0 0,1 0 1 0 0,0 0 0 0 0,-15 23 0 0 0,1 3-15 0 0,-19 45 0 0 0,28-50 14 0 0,-20 66 0 0 0,30-87-15 0 0,0 4-2 0 0,0 1 1 0 0,1 0-1 0 0,-2 28 0 0 0,5-38-2 0 0,0 0 1 0 0,0 0-1 0 0,0 0 0 0 0,1 1 0 0 0,0-2 0 0 0,-1 2 0 0 0,1-1 0 0 0,1-1 0 0 0,-1 2 0 0 0,1-2 0 0 0,0 1 1 0 0,0 0-1 0 0,0 0 0 0 0,7 7 0 0 0,-8-11 2 0 0,1 1 1 0 0,0-1-1 0 0,0 1 1 0 0,0-1-1 0 0,0 1 0 0 0,0-1 1 0 0,0 0-1 0 0,0 0 1 0 0,0 0-1 0 0,1-1 1 0 0,-1 1-1 0 0,0 0 0 0 0,0 0 1 0 0,1-1-1 0 0,-1 0 1 0 0,1 0-1 0 0,-1 0 1 0 0,1 0-1 0 0,-1 0 0 0 0,0 0 1 0 0,0 0-1 0 0,1 0 1 0 0,0-1-1 0 0,-1 0 1 0 0,0 0-1 0 0,0 1 0 0 0,1-1 1 0 0,2-2-1 0 0,8-3 10 0 0,-1-1-1 0 0,0-1 1 0 0,18-14 0 0 0,-21 16-6 0 0,11-9 179 0 0,-1-1 0 0 0,27-29 1 0 0,-36 34-792 0 0,-1 0 0 0 0,9-14 0 0 0,-14 17-1096 0 0,0 1 0 0 0,0-1 0 0 0,-1 0 0 0 0,4-12 0 0 0,-4 8-2356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7T21:32:50.57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162 14 1008 0 0,'2'-2'1372'0'0,"-2"1"-1097"0"0,0 1-1 0 0,0 0 1 0 0,1-1-1 0 0,-1 1 0 0 0,0-1 1 0 0,0 0-1 0 0,1 1 1 0 0,-1 0-1 0 0,0-1 1 0 0,0 0-1 0 0,0 1 0 0 0,0-1 1 0 0,0 1-1 0 0,0-1 1 0 0,0 1-1 0 0,-1-1 1 0 0,1 0-1 0 0,0 1 0 0 0,0 0 1 0 0,-1-2-1 0 0,-6 17 1537 0 0,-20 137 785 0 0,14-63-1976 0 0,-60 369 1542 0 0,66-413-1994 0 0,-3 23 68 0 0,-1 3 164 0 0,-3 83 0 0 0,14-138-367 0 0,-1 13 158 0 0,3 29 0 0 0,-1-50-224 0 0,1 0 0 0 0,-2 0 0 0 0,3 0 0 0 0,-1 0 0 0 0,0-1 0 0 0,1 2 0 0 0,0-3 0 0 0,6 13 0 0 0,-7-17-73 0 0,-1-1 0 0 0,-1 1 0 0 0,2-1 0 0 0,-1 1 0 0 0,0-1 0 0 0,1 1 0 0 0,-1 0 0 0 0,1-1 0 0 0,-1 0 0 0 0,1 0-1 0 0,0 0 1 0 0,-1 1 0 0 0,1-2 0 0 0,0 1 0 0 0,0 0 0 0 0,0 0 0 0 0,-1-1 0 0 0,2 0 0 0 0,-2 1 0 0 0,2 0 0 0 0,1-1 0 0 0,-2 0-426 0 0,0 0 1 0 0,0 0-1 0 0,0-1 1 0 0,0 0-1 0 0,0 1 1 0 0,0 0-1 0 0,0-1 1 0 0,0 0-1 0 0,1 0 1 0 0,-2 1-1 0 0,1-2 1 0 0,0 1-1 0 0,2-2 1 0 0,8-6-3341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7T21:32:51.1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1 353 448 0 0,'1'1'648'0'0,"-1"1"0"0"0,1 0-1 0 0,-1-1 1 0 0,1 1 0 0 0,0 0 0 0 0,0 0-1 0 0,-1-1 1 0 0,3 3 0 0 0,1-4-353 0 0,0 0 0 0 0,0-1 1 0 0,-1 1-1 0 0,0-1 0 0 0,1 1 0 0 0,0-1 0 0 0,0-1 1 0 0,-1 2-1 0 0,1-2 0 0 0,-1 1 0 0 0,0-2 1 0 0,0 2-1 0 0,1-1 0 0 0,-1 0 0 0 0,0 0 1 0 0,0 0-1 0 0,0-1 0 0 0,0 0 0 0 0,-1 0 0 0 0,3-3 1 0 0,8-9 392 0 0,0-2 0 0 0,13-20 0 0 0,-26 36-673 0 0,22-37 731 0 0,23-54 1 0 0,-29 59-413 0 0,-9 17-67 0 0,6-28 0 0 0,0 3 729 0 0,-13 40-682 0 0,-1 4-197 0 0,-9 15 28 0 0,-7 18 77 0 0,13-23-174 0 0,-2 15 37 0 0,-3 28 0 0 0,-1 6 25 0 0,4-32-51 0 0,0 1-1 0 0,3 0 0 0 0,1 0 1 0 0,1 0-1 0 0,5 37 0 0 0,-4-65-62 0 0,0-1 0 0 0,1 1 0 0 0,0-1 0 0 0,-1 0 0 0 0,1 0 0 0 0,0 1 0 0 0,0-1-1 0 0,-1 0 1 0 0,2 1 0 0 0,-1-1 0 0 0,0 0 0 0 0,1 0 0 0 0,-1 0 0 0 0,1 0 0 0 0,-1 0-1 0 0,1-1 1 0 0,0 1 0 0 0,0 0 0 0 0,0-1 0 0 0,0 0 0 0 0,0 1 0 0 0,0-1-1 0 0,0 0 1 0 0,0 1 0 0 0,1-2 0 0 0,-1 1 0 0 0,0 0 0 0 0,1 0 0 0 0,-1-1 0 0 0,1 0-1 0 0,-1 0 1 0 0,0 1 0 0 0,1-1 0 0 0,0 0 0 0 0,-1 0 0 0 0,0-1 0 0 0,1 1 0 0 0,-1 0-1 0 0,1 0 1 0 0,-1-1 0 0 0,0 0 0 0 0,0 0 0 0 0,1 0 0 0 0,-1 0 0 0 0,0 0 0 0 0,4-3-1 0 0,10-8-337 0 0,0-2 0 0 0,-1 0 0 0 0,0-2-1 0 0,-1 1 1 0 0,0-1 0 0 0,17-30-1 0 0,-17 23-604 0 0,-1-1-1 0 0,-1-1 0 0 0,-1 0 0 0 0,12-41 1 0 0,-13 7-5028 0 0,-4 31 2552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7T21:32:51.4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0 140 0 0,'0'8'1620'0'0,"7"3"-948"0"0,-7-4-88 0 0,6 1-116 0 0,-2 0-156 0 0,0 1-168 0 0,3 4-164 0 0,-3-1-220 0 0,0-2-376 0 0,-2 2-664 0 0,2 6 296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EACF6-AB39-4092-8C28-F0180E3A3FB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251C8-2FBC-4851-9275-9822268CE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883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251C8-2FBC-4851-9275-9822268CEE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40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251C8-2FBC-4851-9275-9822268CEE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66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Us: 300 Hz/W</a:t>
            </a:r>
            <a:br>
              <a:rPr lang="en-GB"/>
            </a:br>
            <a:r>
              <a:rPr lang="en-GB"/>
              <a:t>DuongOME22: 15 Hz/W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251C8-2FBC-4851-9275-9822268CEE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1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it-IT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CEBEB-8C8D-4ED9-8C85-9613E276015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819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it-IT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CEBEB-8C8D-4ED9-8C85-9613E276015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325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it-IT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CEBEB-8C8D-4ED9-8C85-9613E276015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517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dirty="0"/>
              <a:t>Isabelle Staude, Tomas Santiago-Cruz</a:t>
            </a:r>
          </a:p>
          <a:p>
            <a:pPr algn="ctr"/>
            <a:r>
              <a:rPr lang="it-IT" dirty="0"/>
              <a:t>Ma LPR21: </a:t>
            </a:r>
            <a:r>
              <a:rPr lang="it-IT" dirty="0" err="1"/>
              <a:t>Pavg</a:t>
            </a:r>
            <a:r>
              <a:rPr lang="it-IT" dirty="0"/>
              <a:t> = 23 </a:t>
            </a:r>
            <a:r>
              <a:rPr lang="it-IT" dirty="0" err="1"/>
              <a:t>mW</a:t>
            </a:r>
            <a:r>
              <a:rPr lang="it-IT" dirty="0"/>
              <a:t>, 200 </a:t>
            </a:r>
            <a:r>
              <a:rPr lang="it-IT" dirty="0" err="1"/>
              <a:t>fs</a:t>
            </a:r>
            <a:r>
              <a:rPr lang="it-IT" dirty="0"/>
              <a:t>, 80 MHz, </a:t>
            </a:r>
            <a:r>
              <a:rPr lang="it-IT" dirty="0" err="1"/>
              <a:t>eta</a:t>
            </a:r>
            <a:r>
              <a:rPr lang="it-IT" dirty="0"/>
              <a:t> = 2.0e-6, gamma = 2e-6 / (0.033 W / 200e-15 / 80e6)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CEBEB-8C8D-4ED9-8C85-9613E276015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53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E6DFC-8084-CD60-E09E-5A5D48AD9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62286FE-7FEC-D518-7900-F01B4A51C0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0107C6D-866B-5DD9-2661-79D0EC3354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dirty="0" err="1"/>
              <a:t>This</a:t>
            </a:r>
            <a:r>
              <a:rPr lang="it-IT"/>
              <a:t> slide </a:t>
            </a:r>
            <a:r>
              <a:rPr lang="it-IT" dirty="0"/>
              <a:t>can go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22CFB7-5AD2-7C67-C3F8-1AB4BC775C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CEBEB-8C8D-4ED9-8C85-9613E276015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474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EE7DB-D233-C480-EDF0-3396611E1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A01E8E0-776B-B7D3-7BD4-18376C1638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D47C9017-AB54-C4FB-EE3A-CCA330A634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dirty="0" err="1"/>
              <a:t>This</a:t>
            </a:r>
            <a:r>
              <a:rPr lang="it-IT"/>
              <a:t> slide </a:t>
            </a:r>
            <a:r>
              <a:rPr lang="it-IT" dirty="0"/>
              <a:t>can go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F36B24-A06E-F44F-1747-A1AEBCD28D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CEBEB-8C8D-4ED9-8C85-9613E276015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459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it-IT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CEBEB-8C8D-4ED9-8C85-9613E276015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512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it-IT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CEBEB-8C8D-4ED9-8C85-9613E276015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0153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ttotitolo 10"/>
          <p:cNvSpPr txBox="1">
            <a:spLocks/>
          </p:cNvSpPr>
          <p:nvPr userDrawn="1"/>
        </p:nvSpPr>
        <p:spPr>
          <a:xfrm>
            <a:off x="3770206" y="6322361"/>
            <a:ext cx="8116427" cy="398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400" i="0">
                <a:solidFill>
                  <a:schemeClr val="bg1"/>
                </a:solidFill>
                <a:latin typeface="Gill Sans MT" panose="020B0502020104020203" pitchFamily="34" charset="0"/>
              </a:rPr>
              <a:t>SPIE Photonics Europe </a:t>
            </a:r>
            <a:r>
              <a:rPr lang="en-US" sz="1400" i="1">
                <a:solidFill>
                  <a:schemeClr val="bg1"/>
                </a:solidFill>
                <a:latin typeface="Gill Sans MT" panose="020B0502020104020203" pitchFamily="34" charset="0"/>
              </a:rPr>
              <a:t>– </a:t>
            </a:r>
            <a:r>
              <a:rPr lang="en-US" sz="1400" b="1">
                <a:solidFill>
                  <a:schemeClr val="bg1"/>
                </a:solidFill>
                <a:latin typeface="Gill Sans MT" panose="020B0502020104020203" pitchFamily="34" charset="0"/>
              </a:rPr>
              <a:t>Digital Forum </a:t>
            </a:r>
            <a:r>
              <a:rPr lang="en-US" sz="1400" i="1">
                <a:solidFill>
                  <a:schemeClr val="bg1"/>
                </a:solidFill>
                <a:latin typeface="Gill Sans MT" panose="020B0502020104020203" pitchFamily="34" charset="0"/>
              </a:rPr>
              <a:t>– 6-10 April 2020 – </a:t>
            </a:r>
            <a:r>
              <a:rPr lang="en-US" sz="1400" i="1">
                <a:solidFill>
                  <a:schemeClr val="tx2">
                    <a:lumMod val="50000"/>
                  </a:schemeClr>
                </a:solidFill>
                <a:latin typeface="Gill Sans MT" panose="020B0502020104020203" pitchFamily="34" charset="0"/>
              </a:rPr>
              <a:t>Metamaterials XII (Conference 11344) </a:t>
            </a:r>
            <a:endParaRPr lang="en-US" sz="1100" i="1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 flipH="1">
            <a:off x="504269" y="677317"/>
            <a:ext cx="11422799" cy="64008"/>
          </a:xfrm>
          <a:prstGeom prst="rect">
            <a:avLst/>
          </a:prstGeom>
          <a:gradFill flip="none" rotWithShape="1">
            <a:gsLst>
              <a:gs pos="0">
                <a:srgbClr val="E90C13">
                  <a:alpha val="0"/>
                </a:srgbClr>
              </a:gs>
              <a:gs pos="42000">
                <a:srgbClr val="1A415D"/>
              </a:gs>
              <a:gs pos="3000">
                <a:srgbClr val="E90C13"/>
              </a:gs>
              <a:gs pos="6000">
                <a:srgbClr val="002142"/>
              </a:gs>
              <a:gs pos="100000">
                <a:srgbClr val="BDCAE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4D0EF30B-C6FC-481A-97EB-B1A0B1DAC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86857"/>
            <a:ext cx="837235" cy="6550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7EEF60E-0CD9-425A-A0D8-4D8D84C9BE05}"/>
              </a:ext>
            </a:extLst>
          </p:cNvPr>
          <p:cNvSpPr/>
          <p:nvPr userDrawn="1"/>
        </p:nvSpPr>
        <p:spPr>
          <a:xfrm flipH="1">
            <a:off x="-3" y="6283834"/>
            <a:ext cx="12279087" cy="574166"/>
          </a:xfrm>
          <a:prstGeom prst="rect">
            <a:avLst/>
          </a:prstGeom>
          <a:gradFill flip="none" rotWithShape="1">
            <a:gsLst>
              <a:gs pos="0">
                <a:srgbClr val="E90C13">
                  <a:alpha val="0"/>
                </a:srgbClr>
              </a:gs>
              <a:gs pos="42000">
                <a:srgbClr val="1A415D"/>
              </a:gs>
              <a:gs pos="3000">
                <a:srgbClr val="E90C13"/>
              </a:gs>
              <a:gs pos="13000">
                <a:srgbClr val="002142"/>
              </a:gs>
              <a:gs pos="100000">
                <a:srgbClr val="BDCAE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1" name="Picture 3" descr="Y:\IMMAGINE _COORDINATA_2014\PPT\loghi_PNG\03_Polimi_bandiera-1riga_BN_negativo_outline.png"/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-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31" y="6273862"/>
            <a:ext cx="3138919" cy="57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FD34C8-4EB7-4089-8F61-B213CD2C5CFC}"/>
              </a:ext>
            </a:extLst>
          </p:cNvPr>
          <p:cNvSpPr txBox="1"/>
          <p:nvPr userDrawn="1"/>
        </p:nvSpPr>
        <p:spPr>
          <a:xfrm>
            <a:off x="-2" y="6301778"/>
            <a:ext cx="12192002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cap="none" baseline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2° </a:t>
            </a:r>
            <a:r>
              <a:rPr lang="en-US" sz="1600" cap="none" baseline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Congresso</a:t>
            </a:r>
            <a:r>
              <a:rPr lang="en-US" sz="1600" cap="none" baseline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Nazionale NQSTI </a:t>
            </a:r>
            <a:r>
              <a:rPr lang="en-US" sz="1600" cap="none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Attilio Zilli</a:t>
            </a:r>
            <a:endParaRPr lang="en-US" sz="12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A3B96A-605C-481C-B80F-EB32FCC012AA}"/>
              </a:ext>
            </a:extLst>
          </p:cNvPr>
          <p:cNvSpPr txBox="1"/>
          <p:nvPr userDrawn="1"/>
        </p:nvSpPr>
        <p:spPr>
          <a:xfrm>
            <a:off x="10991648" y="6385677"/>
            <a:ext cx="115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9CC1288-AA76-4070-B0F2-79310855039B}" type="slidenum">
              <a:rPr lang="en-US" sz="1800" smtClean="0">
                <a:solidFill>
                  <a:schemeClr val="bg1"/>
                </a:solidFill>
                <a:latin typeface="Gill Sans Nova" panose="020B0602020104020203" pitchFamily="34" charset="0"/>
              </a:rPr>
              <a:pPr algn="r"/>
              <a:t>‹#›</a:t>
            </a:fld>
            <a:r>
              <a:rPr lang="en-US" sz="1800">
                <a:solidFill>
                  <a:schemeClr val="bg1"/>
                </a:solidFill>
                <a:latin typeface="Gill Sans Nova" panose="020B0602020104020203" pitchFamily="34" charset="0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8579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dt="0"/>
  <p:txStyles>
    <p:titleStyle>
      <a:lvl1pPr marL="0" indent="0" algn="l" defTabSz="457200" rtl="0" eaLnBrk="1" latinLnBrk="0" hangingPunct="1">
        <a:spcBef>
          <a:spcPct val="0"/>
        </a:spcBef>
        <a:buNone/>
        <a:defRPr sz="2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Wingdings" charset="2"/>
        <a:buNone/>
        <a:defRPr sz="2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7.jpeg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1.png"/><Relationship Id="rId4" Type="http://schemas.openxmlformats.org/officeDocument/2006/relationships/image" Target="../media/image52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60.png"/><Relationship Id="rId5" Type="http://schemas.openxmlformats.org/officeDocument/2006/relationships/image" Target="../media/image58.jpeg"/><Relationship Id="rId10" Type="http://schemas.openxmlformats.org/officeDocument/2006/relationships/image" Target="../media/image59.png"/><Relationship Id="rId4" Type="http://schemas.openxmlformats.org/officeDocument/2006/relationships/image" Target="../media/image57.jpe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4.wmf"/><Relationship Id="rId7" Type="http://schemas.openxmlformats.org/officeDocument/2006/relationships/image" Target="../media/image6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image" Target="../media/image52.png"/><Relationship Id="rId5" Type="http://schemas.openxmlformats.org/officeDocument/2006/relationships/image" Target="../media/image65.wmf"/><Relationship Id="rId10" Type="http://schemas.openxmlformats.org/officeDocument/2006/relationships/image" Target="../media/image70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oleObject" Target="../embeddings/oleObject5.bin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12" Type="http://schemas.openxmlformats.org/officeDocument/2006/relationships/image" Target="../media/image7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73.png"/><Relationship Id="rId10" Type="http://schemas.openxmlformats.org/officeDocument/2006/relationships/image" Target="../media/image77.wmf"/><Relationship Id="rId4" Type="http://schemas.openxmlformats.org/officeDocument/2006/relationships/image" Target="../media/image72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7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jpeg"/><Relationship Id="rId7" Type="http://schemas.openxmlformats.org/officeDocument/2006/relationships/image" Target="../media/image82.wm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1.wmf"/><Relationship Id="rId10" Type="http://schemas.openxmlformats.org/officeDocument/2006/relationships/image" Target="../media/image19.jp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94" Type="http://schemas.openxmlformats.org/officeDocument/2006/relationships/image" Target="../media/image820.png"/><Relationship Id="rId299" Type="http://schemas.openxmlformats.org/officeDocument/2006/relationships/customXml" Target="../ink/ink23.xml"/><Relationship Id="rId303" Type="http://schemas.openxmlformats.org/officeDocument/2006/relationships/customXml" Target="../ink/ink25.xml"/><Relationship Id="rId308" Type="http://schemas.openxmlformats.org/officeDocument/2006/relationships/image" Target="../media/image90.png"/><Relationship Id="rId175" Type="http://schemas.openxmlformats.org/officeDocument/2006/relationships/customXml" Target="../ink/ink6.xml"/><Relationship Id="rId170" Type="http://schemas.openxmlformats.org/officeDocument/2006/relationships/image" Target="../media/image163.png"/><Relationship Id="rId183" Type="http://schemas.openxmlformats.org/officeDocument/2006/relationships/customXml" Target="../ink/ink10.xml"/><Relationship Id="rId2" Type="http://schemas.openxmlformats.org/officeDocument/2006/relationships/customXml" Target="../ink/ink1.xml"/><Relationship Id="rId284" Type="http://schemas.openxmlformats.org/officeDocument/2006/relationships/image" Target="../media/image770.png"/><Relationship Id="rId289" Type="http://schemas.openxmlformats.org/officeDocument/2006/relationships/customXml" Target="../ink/ink18.xml"/><Relationship Id="rId292" Type="http://schemas.openxmlformats.org/officeDocument/2006/relationships/image" Target="../media/image810.png"/><Relationship Id="rId297" Type="http://schemas.openxmlformats.org/officeDocument/2006/relationships/customXml" Target="../ink/ink22.xml"/><Relationship Id="rId306" Type="http://schemas.openxmlformats.org/officeDocument/2006/relationships/image" Target="../media/image890.png"/><Relationship Id="rId319" Type="http://schemas.openxmlformats.org/officeDocument/2006/relationships/image" Target="../media/image28.png"/><Relationship Id="rId178" Type="http://schemas.openxmlformats.org/officeDocument/2006/relationships/image" Target="../media/image167.png"/><Relationship Id="rId301" Type="http://schemas.openxmlformats.org/officeDocument/2006/relationships/customXml" Target="../ink/ink24.xml"/><Relationship Id="rId314" Type="http://schemas.openxmlformats.org/officeDocument/2006/relationships/image" Target="../media/image930.png"/><Relationship Id="rId322" Type="http://schemas.openxmlformats.org/officeDocument/2006/relationships/image" Target="../media/image88.png"/><Relationship Id="rId173" Type="http://schemas.openxmlformats.org/officeDocument/2006/relationships/customXml" Target="../ink/ink5.xml"/><Relationship Id="rId181" Type="http://schemas.openxmlformats.org/officeDocument/2006/relationships/customXml" Target="../ink/ink9.xml"/><Relationship Id="rId186" Type="http://schemas.openxmlformats.org/officeDocument/2006/relationships/image" Target="../media/image171.png"/><Relationship Id="rId279" Type="http://schemas.openxmlformats.org/officeDocument/2006/relationships/customXml" Target="../ink/ink13.xml"/><Relationship Id="rId287" Type="http://schemas.openxmlformats.org/officeDocument/2006/relationships/customXml" Target="../ink/ink17.xml"/><Relationship Id="rId295" Type="http://schemas.openxmlformats.org/officeDocument/2006/relationships/customXml" Target="../ink/ink21.xml"/><Relationship Id="rId309" Type="http://schemas.openxmlformats.org/officeDocument/2006/relationships/customXml" Target="../ink/ink28.xml"/><Relationship Id="rId168" Type="http://schemas.openxmlformats.org/officeDocument/2006/relationships/image" Target="../media/image162.png"/><Relationship Id="rId282" Type="http://schemas.openxmlformats.org/officeDocument/2006/relationships/image" Target="../media/image760.png"/><Relationship Id="rId290" Type="http://schemas.openxmlformats.org/officeDocument/2006/relationships/image" Target="../media/image800.png"/><Relationship Id="rId304" Type="http://schemas.openxmlformats.org/officeDocument/2006/relationships/image" Target="../media/image880.png"/><Relationship Id="rId312" Type="http://schemas.openxmlformats.org/officeDocument/2006/relationships/image" Target="../media/image920.png"/><Relationship Id="rId317" Type="http://schemas.openxmlformats.org/officeDocument/2006/relationships/image" Target="../media/image86.png"/><Relationship Id="rId320" Type="http://schemas.openxmlformats.org/officeDocument/2006/relationships/image" Target="../media/image30.gif"/><Relationship Id="rId171" Type="http://schemas.openxmlformats.org/officeDocument/2006/relationships/customXml" Target="../ink/ink4.xml"/><Relationship Id="rId176" Type="http://schemas.openxmlformats.org/officeDocument/2006/relationships/image" Target="../media/image166.png"/><Relationship Id="rId184" Type="http://schemas.openxmlformats.org/officeDocument/2006/relationships/image" Target="../media/image170.png"/><Relationship Id="rId285" Type="http://schemas.openxmlformats.org/officeDocument/2006/relationships/customXml" Target="../ink/ink16.xml"/><Relationship Id="rId298" Type="http://schemas.openxmlformats.org/officeDocument/2006/relationships/image" Target="../media/image85.png"/><Relationship Id="rId12" Type="http://schemas.openxmlformats.org/officeDocument/2006/relationships/image" Target="../media/image840.png"/><Relationship Id="rId280" Type="http://schemas.openxmlformats.org/officeDocument/2006/relationships/image" Target="../media/image750.png"/><Relationship Id="rId293" Type="http://schemas.openxmlformats.org/officeDocument/2006/relationships/customXml" Target="../ink/ink20.xml"/><Relationship Id="rId302" Type="http://schemas.openxmlformats.org/officeDocument/2006/relationships/image" Target="../media/image87.png"/><Relationship Id="rId307" Type="http://schemas.openxmlformats.org/officeDocument/2006/relationships/customXml" Target="../ink/ink27.xml"/><Relationship Id="rId310" Type="http://schemas.openxmlformats.org/officeDocument/2006/relationships/image" Target="../media/image910.png"/><Relationship Id="rId315" Type="http://schemas.openxmlformats.org/officeDocument/2006/relationships/customXml" Target="../ink/ink31.xml"/><Relationship Id="rId323" Type="http://schemas.openxmlformats.org/officeDocument/2006/relationships/image" Target="../media/image89.png"/><Relationship Id="rId174" Type="http://schemas.openxmlformats.org/officeDocument/2006/relationships/image" Target="../media/image165.png"/><Relationship Id="rId179" Type="http://schemas.openxmlformats.org/officeDocument/2006/relationships/customXml" Target="../ink/ink8.xml"/><Relationship Id="rId182" Type="http://schemas.openxmlformats.org/officeDocument/2006/relationships/image" Target="../media/image169.png"/><Relationship Id="rId187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288" Type="http://schemas.openxmlformats.org/officeDocument/2006/relationships/image" Target="../media/image790.png"/><Relationship Id="rId283" Type="http://schemas.openxmlformats.org/officeDocument/2006/relationships/customXml" Target="../ink/ink15.xml"/><Relationship Id="rId291" Type="http://schemas.openxmlformats.org/officeDocument/2006/relationships/customXml" Target="../ink/ink19.xml"/><Relationship Id="rId296" Type="http://schemas.openxmlformats.org/officeDocument/2006/relationships/image" Target="../media/image830.png"/><Relationship Id="rId300" Type="http://schemas.openxmlformats.org/officeDocument/2006/relationships/image" Target="../media/image860.png"/><Relationship Id="rId305" Type="http://schemas.openxmlformats.org/officeDocument/2006/relationships/customXml" Target="../ink/ink26.xml"/><Relationship Id="rId313" Type="http://schemas.openxmlformats.org/officeDocument/2006/relationships/customXml" Target="../ink/ink30.xml"/><Relationship Id="rId318" Type="http://schemas.openxmlformats.org/officeDocument/2006/relationships/image" Target="../media/image31.png"/><Relationship Id="rId169" Type="http://schemas.openxmlformats.org/officeDocument/2006/relationships/customXml" Target="../ink/ink3.xml"/><Relationship Id="rId177" Type="http://schemas.openxmlformats.org/officeDocument/2006/relationships/customXml" Target="../ink/ink7.xml"/><Relationship Id="rId185" Type="http://schemas.openxmlformats.org/officeDocument/2006/relationships/customXml" Target="../ink/ink11.xml"/><Relationship Id="rId321" Type="http://schemas.openxmlformats.org/officeDocument/2006/relationships/image" Target="../media/image87.jpeg"/><Relationship Id="rId172" Type="http://schemas.openxmlformats.org/officeDocument/2006/relationships/image" Target="../media/image164.png"/><Relationship Id="rId180" Type="http://schemas.openxmlformats.org/officeDocument/2006/relationships/image" Target="../media/image168.png"/><Relationship Id="rId278" Type="http://schemas.openxmlformats.org/officeDocument/2006/relationships/image" Target="../media/image740.png"/><Relationship Id="rId13" Type="http://schemas.openxmlformats.org/officeDocument/2006/relationships/customXml" Target="../ink/ink2.xml"/><Relationship Id="rId281" Type="http://schemas.openxmlformats.org/officeDocument/2006/relationships/customXml" Target="../ink/ink14.xml"/><Relationship Id="rId286" Type="http://schemas.openxmlformats.org/officeDocument/2006/relationships/image" Target="../media/image780.png"/><Relationship Id="rId316" Type="http://schemas.openxmlformats.org/officeDocument/2006/relationships/image" Target="../media/image940.png"/><Relationship Id="rId311" Type="http://schemas.openxmlformats.org/officeDocument/2006/relationships/customXml" Target="../ink/ink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0.gif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purple&#10;&#10;Description automatically generated">
            <a:extLst>
              <a:ext uri="{FF2B5EF4-FFF2-40B4-BE49-F238E27FC236}">
                <a16:creationId xmlns:a16="http://schemas.microsoft.com/office/drawing/2014/main" id="{C9AF6677-FFB2-BA03-D3CC-89DBEC0B0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" y="-1333"/>
            <a:ext cx="12192000" cy="6859333"/>
          </a:xfrm>
          <a:prstGeom prst="rect">
            <a:avLst/>
          </a:prstGeom>
        </p:spPr>
      </p:pic>
      <p:sp>
        <p:nvSpPr>
          <p:cNvPr id="11" name="Titolo 4">
            <a:extLst>
              <a:ext uri="{FF2B5EF4-FFF2-40B4-BE49-F238E27FC236}">
                <a16:creationId xmlns:a16="http://schemas.microsoft.com/office/drawing/2014/main" id="{13ADAB19-DD67-4E8B-B0F6-498D73B53B03}"/>
              </a:ext>
            </a:extLst>
          </p:cNvPr>
          <p:cNvSpPr txBox="1">
            <a:spLocks/>
          </p:cNvSpPr>
          <p:nvPr/>
        </p:nvSpPr>
        <p:spPr>
          <a:xfrm>
            <a:off x="5397" y="2555"/>
            <a:ext cx="12191999" cy="17573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ts val="6000"/>
              </a:lnSpc>
            </a:pPr>
            <a:r>
              <a:rPr lang="en-US" sz="4500" b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Spontaneous parametric down-conversion</a:t>
            </a:r>
          </a:p>
          <a:p>
            <a:pPr algn="ctr">
              <a:lnSpc>
                <a:spcPts val="6000"/>
              </a:lnSpc>
            </a:pPr>
            <a:r>
              <a:rPr lang="en-US" sz="4500" b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from nanostructured LiNbO</a:t>
            </a:r>
            <a:r>
              <a:rPr lang="en-US" sz="4500" b="0" baseline="-25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3</a:t>
            </a:r>
            <a:r>
              <a:rPr lang="en-US" sz="4500" b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resonators</a:t>
            </a:r>
          </a:p>
        </p:txBody>
      </p:sp>
      <p:pic>
        <p:nvPicPr>
          <p:cNvPr id="14" name="Picture 6" descr="Y:\IMMAGINE _COORDINATA_2014\PPT\loghi_PNG\01_polimi_centrato_BN_negativo_outline.png">
            <a:extLst>
              <a:ext uri="{FF2B5EF4-FFF2-40B4-BE49-F238E27FC236}">
                <a16:creationId xmlns:a16="http://schemas.microsoft.com/office/drawing/2014/main" id="{C2C0F540-4BFF-4FBA-97A0-1A960AF4D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9997" y="2548920"/>
            <a:ext cx="2279508" cy="168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11F974-804D-4AB9-8941-2CA4282D1A2B}"/>
              </a:ext>
            </a:extLst>
          </p:cNvPr>
          <p:cNvSpPr txBox="1"/>
          <p:nvPr/>
        </p:nvSpPr>
        <p:spPr>
          <a:xfrm>
            <a:off x="4151376" y="6147677"/>
            <a:ext cx="3968496" cy="467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Gill Sans Nova Light" panose="020B0302020104020203" pitchFamily="34" charset="0"/>
              </a:rPr>
              <a:t>2° </a:t>
            </a:r>
            <a:r>
              <a:rPr lang="en-US" dirty="0" err="1">
                <a:solidFill>
                  <a:schemeClr val="bg1"/>
                </a:solidFill>
                <a:latin typeface="Gill Sans Nova Light" panose="020B0302020104020203" pitchFamily="34" charset="0"/>
              </a:rPr>
              <a:t>Congresso</a:t>
            </a:r>
            <a:r>
              <a:rPr lang="en-US" dirty="0">
                <a:solidFill>
                  <a:schemeClr val="bg1"/>
                </a:solidFill>
                <a:latin typeface="Gill Sans Nova Light" panose="020B0302020104020203" pitchFamily="34" charset="0"/>
              </a:rPr>
              <a:t> Nazionale NQSTI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22666-A84C-DD57-B94D-004357EE87F4}"/>
              </a:ext>
            </a:extLst>
          </p:cNvPr>
          <p:cNvGrpSpPr/>
          <p:nvPr/>
        </p:nvGrpSpPr>
        <p:grpSpPr>
          <a:xfrm>
            <a:off x="8570182" y="4388346"/>
            <a:ext cx="3192261" cy="1317062"/>
            <a:chOff x="1059342" y="-286"/>
            <a:chExt cx="3192261" cy="131706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1E5C55-1190-4EDE-AE4B-5F8A07F96DA1}"/>
                </a:ext>
              </a:extLst>
            </p:cNvPr>
            <p:cNvSpPr txBox="1"/>
            <p:nvPr/>
          </p:nvSpPr>
          <p:spPr>
            <a:xfrm>
              <a:off x="1059342" y="890954"/>
              <a:ext cx="3192261" cy="4258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Nova Light" panose="020B0302020104020203" pitchFamily="34" charset="0"/>
                </a:rPr>
                <a:t>supra Nano-Optics </a:t>
              </a:r>
              <a:r>
                <a:rPr lang="en-US" sz="160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Nova Light" panose="020B0302020104020203" pitchFamily="34" charset="0"/>
                </a:rPr>
                <a:t>milano</a:t>
              </a:r>
              <a:r>
                <a:rPr 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Nova Light" panose="020B0302020104020203" pitchFamily="34" charset="0"/>
                </a:rPr>
                <a:t> Labs</a:t>
              </a:r>
            </a:p>
          </p:txBody>
        </p:sp>
        <p:pic>
          <p:nvPicPr>
            <p:cNvPr id="4" name="Picture 3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19591DCA-61D0-4D3E-A327-C9BC109BF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382" y="-286"/>
              <a:ext cx="2867854" cy="124381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F5680C2-E6DB-4531-869D-5D380BF51CE1}"/>
              </a:ext>
            </a:extLst>
          </p:cNvPr>
          <p:cNvSpPr txBox="1"/>
          <p:nvPr/>
        </p:nvSpPr>
        <p:spPr>
          <a:xfrm>
            <a:off x="1" y="6147677"/>
            <a:ext cx="2052779" cy="467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Gill Sans Nova Light" panose="020B0302020104020203" pitchFamily="34" charset="0"/>
              </a:rPr>
              <a:t>February 6</a:t>
            </a:r>
            <a:r>
              <a:rPr lang="en-US" baseline="30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Gill Sans Nova Light" panose="020B0302020104020203" pitchFamily="34" charset="0"/>
              </a:rPr>
              <a:t>, 2023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 Light" panose="020B0302020104020203" pitchFamily="34" charset="0"/>
            </a:endParaRPr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4D21FCC-E573-4271-90C4-7CA98656BD4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9627437" y="6007821"/>
            <a:ext cx="2441975" cy="69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63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re 1">
            <a:extLst>
              <a:ext uri="{FF2B5EF4-FFF2-40B4-BE49-F238E27FC236}">
                <a16:creationId xmlns:a16="http://schemas.microsoft.com/office/drawing/2014/main" id="{45FFB8E5-77AA-4947-948C-147E03CA6E72}"/>
              </a:ext>
            </a:extLst>
          </p:cNvPr>
          <p:cNvSpPr txBox="1">
            <a:spLocks/>
          </p:cNvSpPr>
          <p:nvPr/>
        </p:nvSpPr>
        <p:spPr>
          <a:xfrm>
            <a:off x="1260000" y="0"/>
            <a:ext cx="10627052" cy="7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0" dirty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A classical</a:t>
            </a:r>
            <a:r>
              <a:rPr lang="en-US" sz="2800" b="0" dirty="0">
                <a:solidFill>
                  <a:srgbClr val="1A415D"/>
                </a:solidFill>
                <a:latin typeface="Manrope"/>
                <a:cs typeface="+mj-cs"/>
              </a:rPr>
              <a:t>−</a:t>
            </a:r>
            <a:r>
              <a:rPr lang="en-US" sz="2800" b="0" dirty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quantum correspondence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FCD6907-F396-7CC8-79CD-19844BE2DAA2}"/>
              </a:ext>
            </a:extLst>
          </p:cNvPr>
          <p:cNvGrpSpPr/>
          <p:nvPr/>
        </p:nvGrpSpPr>
        <p:grpSpPr>
          <a:xfrm>
            <a:off x="5476815" y="892717"/>
            <a:ext cx="6148746" cy="2862426"/>
            <a:chOff x="5476815" y="892717"/>
            <a:chExt cx="6148746" cy="2862426"/>
          </a:xfrm>
        </p:grpSpPr>
        <p:pic>
          <p:nvPicPr>
            <p:cNvPr id="2" name="Main graphic">
              <a:extLst>
                <a:ext uri="{FF2B5EF4-FFF2-40B4-BE49-F238E27FC236}">
                  <a16:creationId xmlns:a16="http://schemas.microsoft.com/office/drawing/2014/main" id="{DF3707F8-B0B9-330D-1E33-6E97E7DB0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>
            <a:xfrm>
              <a:off x="5476815" y="1235143"/>
              <a:ext cx="6148746" cy="252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object 31">
              <a:extLst>
                <a:ext uri="{FF2B5EF4-FFF2-40B4-BE49-F238E27FC236}">
                  <a16:creationId xmlns:a16="http://schemas.microsoft.com/office/drawing/2014/main" id="{C0B944E6-8D0E-E3AC-062D-DD5C423D8927}"/>
                </a:ext>
              </a:extLst>
            </p:cNvPr>
            <p:cNvSpPr txBox="1"/>
            <p:nvPr/>
          </p:nvSpPr>
          <p:spPr>
            <a:xfrm>
              <a:off x="5476815" y="892717"/>
              <a:ext cx="6148746" cy="259070"/>
            </a:xfrm>
            <a:prstGeom prst="rect">
              <a:avLst/>
            </a:prstGeom>
          </p:spPr>
          <p:txBody>
            <a:bodyPr vert="horz" wrap="square" lIns="0" tIns="12724" rIns="0" bIns="0" rtlCol="0">
              <a:spAutoFit/>
            </a:bodyPr>
            <a:lstStyle/>
            <a:p>
              <a:pPr marL="12724" marR="83979" algn="ctr">
                <a:spcBef>
                  <a:spcPts val="100"/>
                </a:spcBef>
                <a:tabLst>
                  <a:tab pos="253846" algn="l"/>
                </a:tabLst>
              </a:pP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Santiago-Cruz </a:t>
              </a:r>
              <a:r>
                <a:rPr lang="it-IT" sz="1600" i="1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et al.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 Nano Lett. </a:t>
              </a:r>
              <a:r>
                <a:rPr lang="it-IT" sz="1600" b="1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21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 4423 (2021)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4C47459-6198-4301-74F6-517F4159CB3C}"/>
              </a:ext>
            </a:extLst>
          </p:cNvPr>
          <p:cNvSpPr txBox="1"/>
          <p:nvPr/>
        </p:nvSpPr>
        <p:spPr>
          <a:xfrm>
            <a:off x="3252929" y="4378867"/>
            <a:ext cx="4972315" cy="102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24" marR="83979">
              <a:lnSpc>
                <a:spcPct val="110000"/>
              </a:lnSpc>
              <a:spcBef>
                <a:spcPts val="100"/>
              </a:spcBef>
              <a:tabLst>
                <a:tab pos="253846" algn="l"/>
              </a:tabLst>
              <a:defRPr/>
            </a:pP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Experimental challenges</a:t>
            </a:r>
            <a:endParaRPr lang="en-US" sz="2000" baseline="-2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  <a:p>
            <a:pPr marL="285744" indent="-285744">
              <a:lnSpc>
                <a:spcPct val="110000"/>
              </a:lnSpc>
              <a:buFont typeface="Arial"/>
              <a:buChar char="•"/>
            </a:pPr>
            <a:r>
              <a:rPr lang="it-IT" dirty="0">
                <a:solidFill>
                  <a:srgbClr val="C0000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Low </a:t>
            </a:r>
            <a:r>
              <a:rPr lang="it-IT" dirty="0" err="1">
                <a:solidFill>
                  <a:srgbClr val="C0000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photon-pair</a:t>
            </a:r>
            <a:r>
              <a:rPr lang="it-IT" dirty="0">
                <a:solidFill>
                  <a:srgbClr val="C0000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yield from </a:t>
            </a:r>
            <a:r>
              <a:rPr lang="it-IT" dirty="0" err="1">
                <a:solidFill>
                  <a:srgbClr val="C0000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ultrathin</a:t>
            </a:r>
            <a:r>
              <a:rPr lang="it-IT" dirty="0">
                <a:solidFill>
                  <a:srgbClr val="C0000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platforms</a:t>
            </a:r>
            <a:endParaRPr lang="it-IT" dirty="0">
              <a:solidFill>
                <a:srgbClr val="C00000"/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pPr marL="285744" indent="-285744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Pairs are emitted over a broad angular range</a:t>
            </a:r>
            <a:endParaRPr lang="en-GB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C8D10-1887-BE08-F379-99105C312004}"/>
              </a:ext>
            </a:extLst>
          </p:cNvPr>
          <p:cNvSpPr txBox="1"/>
          <p:nvPr/>
        </p:nvSpPr>
        <p:spPr>
          <a:xfrm>
            <a:off x="3224635" y="5340448"/>
            <a:ext cx="6268243" cy="685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 </a:t>
            </a:r>
            <a:r>
              <a:rPr lang="en-GB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Resonances to boost and control emission</a:t>
            </a:r>
          </a:p>
          <a:p>
            <a:pPr>
              <a:lnSpc>
                <a:spcPct val="110000"/>
              </a:lnSpc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 </a:t>
            </a:r>
            <a:r>
              <a:rPr lang="en-GB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Quantum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en-GB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classical correspondence as a heuristic design tool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B7E0E9-3046-F39A-E847-D4638E1838F8}"/>
              </a:ext>
            </a:extLst>
          </p:cNvPr>
          <p:cNvGrpSpPr/>
          <p:nvPr/>
        </p:nvGrpSpPr>
        <p:grpSpPr>
          <a:xfrm>
            <a:off x="8664282" y="3915762"/>
            <a:ext cx="2868507" cy="2272119"/>
            <a:chOff x="8470320" y="3915762"/>
            <a:chExt cx="2868507" cy="2272119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CC7BBA16-BDDF-C88B-9FEF-A37D33831B9C}"/>
                </a:ext>
              </a:extLst>
            </p:cNvPr>
            <p:cNvSpPr txBox="1"/>
            <p:nvPr/>
          </p:nvSpPr>
          <p:spPr>
            <a:xfrm>
              <a:off x="9269463" y="3915762"/>
              <a:ext cx="1080000" cy="4389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GB" sz="2200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SPDC</a:t>
              </a:r>
              <a:endParaRPr lang="en-US" sz="2200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CCC9D5-C48B-20CC-B906-44544A35DB50}"/>
                </a:ext>
              </a:extLst>
            </p:cNvPr>
            <p:cNvGrpSpPr/>
            <p:nvPr/>
          </p:nvGrpSpPr>
          <p:grpSpPr>
            <a:xfrm>
              <a:off x="8470320" y="4314153"/>
              <a:ext cx="2868507" cy="1873728"/>
              <a:chOff x="8391812" y="4192293"/>
              <a:chExt cx="2868507" cy="1873728"/>
            </a:xfrm>
          </p:grpSpPr>
          <p:sp>
            <p:nvSpPr>
              <p:cNvPr id="142" name="object 37">
                <a:extLst>
                  <a:ext uri="{FF2B5EF4-FFF2-40B4-BE49-F238E27FC236}">
                    <a16:creationId xmlns:a16="http://schemas.microsoft.com/office/drawing/2014/main" id="{3D27E164-1A39-4A66-98D1-6A9D56D6B0BE}"/>
                  </a:ext>
                </a:extLst>
              </p:cNvPr>
              <p:cNvSpPr/>
              <p:nvPr/>
            </p:nvSpPr>
            <p:spPr>
              <a:xfrm>
                <a:off x="9904573" y="4220960"/>
                <a:ext cx="0" cy="720000"/>
              </a:xfrm>
              <a:custGeom>
                <a:avLst/>
                <a:gdLst/>
                <a:ahLst/>
                <a:cxnLst/>
                <a:rect l="l" t="t" r="r" b="b"/>
                <a:pathLst>
                  <a:path h="415925">
                    <a:moveTo>
                      <a:pt x="0" y="415899"/>
                    </a:moveTo>
                    <a:lnTo>
                      <a:pt x="0" y="0"/>
                    </a:lnTo>
                  </a:path>
                </a:pathLst>
              </a:custGeom>
              <a:ln w="31686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txBody>
              <a:bodyPr wrap="square" lIns="0" tIns="0" rIns="0" bIns="0" rtlCol="0"/>
              <a:lstStyle/>
              <a:p>
                <a:endParaRPr>
                  <a:latin typeface="Gill Sans MT" panose="020B0502020104020203" pitchFamily="34" charset="0"/>
                </a:endParaRPr>
              </a:p>
            </p:txBody>
          </p:sp>
          <p:sp>
            <p:nvSpPr>
              <p:cNvPr id="143" name="object 39">
                <a:extLst>
                  <a:ext uri="{FF2B5EF4-FFF2-40B4-BE49-F238E27FC236}">
                    <a16:creationId xmlns:a16="http://schemas.microsoft.com/office/drawing/2014/main" id="{A1FF786E-4C3B-70C2-EEB4-7353576FDFF3}"/>
                  </a:ext>
                </a:extLst>
              </p:cNvPr>
              <p:cNvSpPr/>
              <p:nvPr/>
            </p:nvSpPr>
            <p:spPr>
              <a:xfrm>
                <a:off x="9904573" y="4959762"/>
                <a:ext cx="0" cy="720000"/>
              </a:xfrm>
              <a:custGeom>
                <a:avLst/>
                <a:gdLst/>
                <a:ahLst/>
                <a:cxnLst/>
                <a:rect l="l" t="t" r="r" b="b"/>
                <a:pathLst>
                  <a:path h="360044">
                    <a:moveTo>
                      <a:pt x="0" y="359905"/>
                    </a:moveTo>
                    <a:lnTo>
                      <a:pt x="0" y="0"/>
                    </a:lnTo>
                  </a:path>
                </a:pathLst>
              </a:custGeom>
              <a:ln w="31686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txBody>
              <a:bodyPr wrap="square" lIns="0" tIns="0" rIns="0" bIns="0" rtlCol="0"/>
              <a:lstStyle/>
              <a:p>
                <a:endParaRPr>
                  <a:latin typeface="Gill Sans MT" panose="020B0502020104020203" pitchFamily="34" charset="0"/>
                </a:endParaRPr>
              </a:p>
            </p:txBody>
          </p:sp>
          <p:sp>
            <p:nvSpPr>
              <p:cNvPr id="145" name="object 42">
                <a:extLst>
                  <a:ext uri="{FF2B5EF4-FFF2-40B4-BE49-F238E27FC236}">
                    <a16:creationId xmlns:a16="http://schemas.microsoft.com/office/drawing/2014/main" id="{79FBD3CB-5861-2292-F256-ECD8CB64BE5A}"/>
                  </a:ext>
                </a:extLst>
              </p:cNvPr>
              <p:cNvSpPr/>
              <p:nvPr/>
            </p:nvSpPr>
            <p:spPr>
              <a:xfrm>
                <a:off x="10113163" y="5129107"/>
                <a:ext cx="1074983" cy="436078"/>
              </a:xfrm>
              <a:prstGeom prst="rect">
                <a:avLst/>
              </a:prstGeom>
              <a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latin typeface="Gill Sans MT" panose="020B0502020104020203" pitchFamily="34" charset="0"/>
                </a:endParaRPr>
              </a:p>
            </p:txBody>
          </p:sp>
          <p:sp>
            <p:nvSpPr>
              <p:cNvPr id="144" name="object 41">
                <a:extLst>
                  <a:ext uri="{FF2B5EF4-FFF2-40B4-BE49-F238E27FC236}">
                    <a16:creationId xmlns:a16="http://schemas.microsoft.com/office/drawing/2014/main" id="{B812EC4E-891B-DFCA-656D-C30C131095BB}"/>
                  </a:ext>
                </a:extLst>
              </p:cNvPr>
              <p:cNvSpPr/>
              <p:nvPr/>
            </p:nvSpPr>
            <p:spPr>
              <a:xfrm>
                <a:off x="10113163" y="4371636"/>
                <a:ext cx="1074983" cy="437346"/>
              </a:xfrm>
              <a:prstGeom prst="rect">
                <a:avLst/>
              </a:prstGeom>
              <a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latin typeface="Gill Sans MT" panose="020B0502020104020203" pitchFamily="34" charset="0"/>
                </a:endParaRPr>
              </a:p>
            </p:txBody>
          </p:sp>
          <p:sp>
            <p:nvSpPr>
              <p:cNvPr id="146" name="object 45">
                <a:extLst>
                  <a:ext uri="{FF2B5EF4-FFF2-40B4-BE49-F238E27FC236}">
                    <a16:creationId xmlns:a16="http://schemas.microsoft.com/office/drawing/2014/main" id="{B6FAEDD6-3869-BE74-13A7-B76B6E8A2346}"/>
                  </a:ext>
                </a:extLst>
              </p:cNvPr>
              <p:cNvSpPr txBox="1"/>
              <p:nvPr/>
            </p:nvSpPr>
            <p:spPr>
              <a:xfrm>
                <a:off x="10146535" y="4192293"/>
                <a:ext cx="189230" cy="33020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2000" spc="-135">
                    <a:solidFill>
                      <a:srgbClr val="FF0000"/>
                    </a:solidFill>
                    <a:latin typeface="Gill Sans MT" panose="020B0502020104020203" pitchFamily="34" charset="0"/>
                    <a:cs typeface="Trebuchet MS"/>
                  </a:rPr>
                  <a:t>ω</a:t>
                </a:r>
                <a:endParaRPr sz="2000">
                  <a:latin typeface="Gill Sans MT" panose="020B0502020104020203" pitchFamily="34" charset="0"/>
                  <a:cs typeface="Trebuchet MS"/>
                </a:endParaRPr>
              </a:p>
            </p:txBody>
          </p:sp>
          <p:sp>
            <p:nvSpPr>
              <p:cNvPr id="147" name="object 46">
                <a:extLst>
                  <a:ext uri="{FF2B5EF4-FFF2-40B4-BE49-F238E27FC236}">
                    <a16:creationId xmlns:a16="http://schemas.microsoft.com/office/drawing/2014/main" id="{A529A132-02CA-F86D-19D9-555656AA5D1B}"/>
                  </a:ext>
                </a:extLst>
              </p:cNvPr>
              <p:cNvSpPr txBox="1"/>
              <p:nvPr/>
            </p:nvSpPr>
            <p:spPr>
              <a:xfrm>
                <a:off x="10143459" y="4975906"/>
                <a:ext cx="189230" cy="33020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2000" spc="-135">
                    <a:solidFill>
                      <a:srgbClr val="FF0000"/>
                    </a:solidFill>
                    <a:latin typeface="Gill Sans MT" panose="020B0502020104020203" pitchFamily="34" charset="0"/>
                    <a:cs typeface="Trebuchet MS"/>
                  </a:rPr>
                  <a:t>ω</a:t>
                </a:r>
                <a:endParaRPr sz="2000">
                  <a:latin typeface="Gill Sans MT" panose="020B0502020104020203" pitchFamily="34" charset="0"/>
                  <a:cs typeface="Trebuchet MS"/>
                </a:endParaRPr>
              </a:p>
            </p:txBody>
          </p:sp>
          <p:sp>
            <p:nvSpPr>
              <p:cNvPr id="148" name="object 37">
                <a:extLst>
                  <a:ext uri="{FF2B5EF4-FFF2-40B4-BE49-F238E27FC236}">
                    <a16:creationId xmlns:a16="http://schemas.microsoft.com/office/drawing/2014/main" id="{9AC6BC30-61AF-B45F-ED63-3A19E9B6FA23}"/>
                  </a:ext>
                </a:extLst>
              </p:cNvPr>
              <p:cNvSpPr/>
              <p:nvPr/>
            </p:nvSpPr>
            <p:spPr>
              <a:xfrm>
                <a:off x="9600952" y="4241296"/>
                <a:ext cx="0" cy="1440000"/>
              </a:xfrm>
              <a:custGeom>
                <a:avLst/>
                <a:gdLst/>
                <a:ahLst/>
                <a:cxnLst/>
                <a:rect l="l" t="t" r="r" b="b"/>
                <a:pathLst>
                  <a:path h="415925">
                    <a:moveTo>
                      <a:pt x="0" y="415899"/>
                    </a:moveTo>
                    <a:lnTo>
                      <a:pt x="0" y="0"/>
                    </a:lnTo>
                  </a:path>
                </a:pathLst>
              </a:custGeom>
              <a:ln w="31686">
                <a:solidFill>
                  <a:srgbClr val="00B050"/>
                </a:solidFill>
                <a:headEnd type="none" w="lg" len="lg"/>
                <a:tailEnd type="stealth" w="lg" len="lg"/>
              </a:ln>
            </p:spPr>
            <p:txBody>
              <a:bodyPr wrap="square" lIns="0" tIns="0" rIns="0" bIns="0" rtlCol="0"/>
              <a:lstStyle/>
              <a:p>
                <a:endParaRPr>
                  <a:latin typeface="Gill Sans MT" panose="020B0502020104020203" pitchFamily="34" charset="0"/>
                </a:endParaRPr>
              </a:p>
            </p:txBody>
          </p:sp>
          <p:sp>
            <p:nvSpPr>
              <p:cNvPr id="141" name="object 32">
                <a:extLst>
                  <a:ext uri="{FF2B5EF4-FFF2-40B4-BE49-F238E27FC236}">
                    <a16:creationId xmlns:a16="http://schemas.microsoft.com/office/drawing/2014/main" id="{AE8601FE-F1DB-0F1D-7F3E-3B61999328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38791" y="4481053"/>
                <a:ext cx="806251" cy="828000"/>
              </a:xfrm>
              <a:prstGeom prst="rect">
                <a:avLst/>
              </a:prstGeom>
              <a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latin typeface="Gill Sans MT" panose="020B0502020104020203" pitchFamily="34" charset="0"/>
                </a:endParaRPr>
              </a:p>
            </p:txBody>
          </p:sp>
          <p:sp>
            <p:nvSpPr>
              <p:cNvPr id="149" name="object 45">
                <a:extLst>
                  <a:ext uri="{FF2B5EF4-FFF2-40B4-BE49-F238E27FC236}">
                    <a16:creationId xmlns:a16="http://schemas.microsoft.com/office/drawing/2014/main" id="{24ED387E-79B5-59C9-C195-1131DE8A893E}"/>
                  </a:ext>
                </a:extLst>
              </p:cNvPr>
              <p:cNvSpPr txBox="1"/>
              <p:nvPr/>
            </p:nvSpPr>
            <p:spPr>
              <a:xfrm>
                <a:off x="9110651" y="4393474"/>
                <a:ext cx="428075" cy="319959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95"/>
                  </a:spcBef>
                </a:pPr>
                <a:r>
                  <a:rPr lang="en-GB" sz="2000" spc="-135">
                    <a:solidFill>
                      <a:srgbClr val="00B050"/>
                    </a:solidFill>
                    <a:latin typeface="Gill Sans MT" panose="020B0502020104020203" pitchFamily="34" charset="0"/>
                    <a:cs typeface="Trebuchet MS"/>
                  </a:rPr>
                  <a:t>2</a:t>
                </a:r>
                <a:r>
                  <a:rPr sz="2000" spc="-135">
                    <a:solidFill>
                      <a:srgbClr val="00B050"/>
                    </a:solidFill>
                    <a:latin typeface="Gill Sans MT" panose="020B0502020104020203" pitchFamily="34" charset="0"/>
                    <a:cs typeface="Trebuchet MS"/>
                  </a:rPr>
                  <a:t>ω</a:t>
                </a:r>
                <a:endParaRPr sz="2000">
                  <a:solidFill>
                    <a:srgbClr val="00B050"/>
                  </a:solidFill>
                  <a:latin typeface="Gill Sans MT" panose="020B0502020104020203" pitchFamily="34" charset="0"/>
                  <a:cs typeface="Trebuchet MS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AAEFC6D6-37F1-DAD0-F686-18DF84754716}"/>
                  </a:ext>
                </a:extLst>
              </p:cNvPr>
              <p:cNvSpPr txBox="1"/>
              <p:nvPr/>
            </p:nvSpPr>
            <p:spPr>
              <a:xfrm>
                <a:off x="9462360" y="5658602"/>
                <a:ext cx="611999" cy="407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724" marR="83979" algn="ctr">
                  <a:lnSpc>
                    <a:spcPct val="110000"/>
                  </a:lnSpc>
                  <a:spcBef>
                    <a:spcPts val="100"/>
                  </a:spcBef>
                  <a:tabLst>
                    <a:tab pos="253846" algn="l"/>
                  </a:tabLst>
                  <a:defRPr/>
                </a:pPr>
                <a:r>
                  <a:rPr lang="en-GB" sz="2000" i="1">
                    <a:latin typeface="Gill Sans MT" panose="020B0502020104020203" pitchFamily="34" charset="0"/>
                    <a:cs typeface="Gill Sans Light"/>
                  </a:rPr>
                  <a:t>d</a:t>
                </a:r>
                <a:r>
                  <a:rPr lang="en-GB" sz="2000" baseline="-25000">
                    <a:latin typeface="Gill Sans MT" panose="020B0502020104020203" pitchFamily="34" charset="0"/>
                    <a:cs typeface="Gill Sans Light"/>
                  </a:rPr>
                  <a:t>33</a:t>
                </a:r>
                <a:endParaRPr lang="en-US" sz="2000" baseline="-25000">
                  <a:latin typeface="Gill Sans MT" panose="020B0502020104020203" pitchFamily="34" charset="0"/>
                  <a:cs typeface="Gill Sans Light"/>
                </a:endParaRPr>
              </a:p>
            </p:txBody>
          </p:sp>
          <p:sp>
            <p:nvSpPr>
              <p:cNvPr id="151" name="object 33">
                <a:extLst>
                  <a:ext uri="{FF2B5EF4-FFF2-40B4-BE49-F238E27FC236}">
                    <a16:creationId xmlns:a16="http://schemas.microsoft.com/office/drawing/2014/main" id="{D4069C5F-95F1-A28B-7E12-3B5E7160F7A5}"/>
                  </a:ext>
                </a:extLst>
              </p:cNvPr>
              <p:cNvSpPr/>
              <p:nvPr/>
            </p:nvSpPr>
            <p:spPr>
              <a:xfrm>
                <a:off x="9462360" y="4233978"/>
                <a:ext cx="6120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87069">
                    <a:moveTo>
                      <a:pt x="0" y="0"/>
                    </a:moveTo>
                    <a:lnTo>
                      <a:pt x="686600" y="0"/>
                    </a:lnTo>
                  </a:path>
                </a:pathLst>
              </a:custGeom>
              <a:ln w="31686">
                <a:solidFill>
                  <a:srgbClr val="000000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>
                  <a:latin typeface="Gill Sans MT" panose="020B0502020104020203" pitchFamily="34" charset="0"/>
                </a:endParaRPr>
              </a:p>
            </p:txBody>
          </p:sp>
          <p:sp>
            <p:nvSpPr>
              <p:cNvPr id="152" name="object 35">
                <a:extLst>
                  <a:ext uri="{FF2B5EF4-FFF2-40B4-BE49-F238E27FC236}">
                    <a16:creationId xmlns:a16="http://schemas.microsoft.com/office/drawing/2014/main" id="{C269E9DE-73AC-4EA3-FF3B-92E65FE63F1E}"/>
                  </a:ext>
                </a:extLst>
              </p:cNvPr>
              <p:cNvSpPr/>
              <p:nvPr/>
            </p:nvSpPr>
            <p:spPr>
              <a:xfrm>
                <a:off x="9462360" y="5673978"/>
                <a:ext cx="6120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87069">
                    <a:moveTo>
                      <a:pt x="0" y="0"/>
                    </a:moveTo>
                    <a:lnTo>
                      <a:pt x="686600" y="0"/>
                    </a:lnTo>
                  </a:path>
                </a:pathLst>
              </a:custGeom>
              <a:ln w="3168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Gill Sans MT" panose="020B0502020104020203" pitchFamily="34" charset="0"/>
                </a:endParaRPr>
              </a:p>
            </p:txBody>
          </p:sp>
          <p:sp>
            <p:nvSpPr>
              <p:cNvPr id="153" name="object 33">
                <a:extLst>
                  <a:ext uri="{FF2B5EF4-FFF2-40B4-BE49-F238E27FC236}">
                    <a16:creationId xmlns:a16="http://schemas.microsoft.com/office/drawing/2014/main" id="{2B89018B-1CBD-7491-545C-CB2D9745D280}"/>
                  </a:ext>
                </a:extLst>
              </p:cNvPr>
              <p:cNvSpPr/>
              <p:nvPr/>
            </p:nvSpPr>
            <p:spPr>
              <a:xfrm>
                <a:off x="9462360" y="4953978"/>
                <a:ext cx="6120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87069">
                    <a:moveTo>
                      <a:pt x="0" y="0"/>
                    </a:moveTo>
                    <a:lnTo>
                      <a:pt x="686600" y="0"/>
                    </a:lnTo>
                  </a:path>
                </a:pathLst>
              </a:custGeom>
              <a:ln w="31686">
                <a:solidFill>
                  <a:srgbClr val="000000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>
                  <a:latin typeface="Gill Sans MT" panose="020B0502020104020203" pitchFamily="34" charset="0"/>
                </a:endParaRPr>
              </a:p>
            </p:txBody>
          </p:sp>
          <p:sp>
            <p:nvSpPr>
              <p:cNvPr id="161" name="object 45">
                <a:extLst>
                  <a:ext uri="{FF2B5EF4-FFF2-40B4-BE49-F238E27FC236}">
                    <a16:creationId xmlns:a16="http://schemas.microsoft.com/office/drawing/2014/main" id="{70B4547E-414E-CA5C-1C0E-14B6D43F0525}"/>
                  </a:ext>
                </a:extLst>
              </p:cNvPr>
              <p:cNvSpPr txBox="1"/>
              <p:nvPr/>
            </p:nvSpPr>
            <p:spPr>
              <a:xfrm>
                <a:off x="11009432" y="4192293"/>
                <a:ext cx="250887" cy="319959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95"/>
                  </a:spcBef>
                </a:pPr>
                <a:r>
                  <a:rPr lang="en-GB" sz="2000" spc="-135">
                    <a:solidFill>
                      <a:srgbClr val="FF0000"/>
                    </a:solidFill>
                    <a:latin typeface="Gill Sans MT" panose="020B0502020104020203" pitchFamily="34" charset="0"/>
                    <a:cs typeface="Trebuchet MS"/>
                  </a:rPr>
                  <a:t>(s)</a:t>
                </a:r>
                <a:endParaRPr sz="2000">
                  <a:latin typeface="Gill Sans MT" panose="020B0502020104020203" pitchFamily="34" charset="0"/>
                  <a:cs typeface="Trebuchet MS"/>
                </a:endParaRPr>
              </a:p>
            </p:txBody>
          </p:sp>
          <p:sp>
            <p:nvSpPr>
              <p:cNvPr id="162" name="object 45">
                <a:extLst>
                  <a:ext uri="{FF2B5EF4-FFF2-40B4-BE49-F238E27FC236}">
                    <a16:creationId xmlns:a16="http://schemas.microsoft.com/office/drawing/2014/main" id="{17199CA0-FD8B-9AE8-2D7E-672E91ED8285}"/>
                  </a:ext>
                </a:extLst>
              </p:cNvPr>
              <p:cNvSpPr txBox="1"/>
              <p:nvPr/>
            </p:nvSpPr>
            <p:spPr>
              <a:xfrm>
                <a:off x="11009432" y="4975906"/>
                <a:ext cx="250887" cy="319959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95"/>
                  </a:spcBef>
                </a:pPr>
                <a:r>
                  <a:rPr lang="en-GB" sz="2000" spc="-135">
                    <a:solidFill>
                      <a:srgbClr val="FF0000"/>
                    </a:solidFill>
                    <a:latin typeface="Gill Sans MT" panose="020B0502020104020203" pitchFamily="34" charset="0"/>
                    <a:cs typeface="Trebuchet MS"/>
                  </a:rPr>
                  <a:t>(</a:t>
                </a:r>
                <a:r>
                  <a:rPr lang="en-GB" sz="2000" spc="-135" err="1">
                    <a:solidFill>
                      <a:srgbClr val="FF0000"/>
                    </a:solidFill>
                    <a:latin typeface="Gill Sans MT" panose="020B0502020104020203" pitchFamily="34" charset="0"/>
                    <a:cs typeface="Trebuchet MS"/>
                  </a:rPr>
                  <a:t>i</a:t>
                </a:r>
                <a:r>
                  <a:rPr lang="en-GB" sz="2000" spc="-135">
                    <a:solidFill>
                      <a:srgbClr val="FF0000"/>
                    </a:solidFill>
                    <a:latin typeface="Gill Sans MT" panose="020B0502020104020203" pitchFamily="34" charset="0"/>
                    <a:cs typeface="Trebuchet MS"/>
                  </a:rPr>
                  <a:t>)</a:t>
                </a:r>
                <a:endParaRPr sz="2000">
                  <a:latin typeface="Gill Sans MT" panose="020B0502020104020203" pitchFamily="34" charset="0"/>
                  <a:cs typeface="Trebuchet MS"/>
                </a:endParaRPr>
              </a:p>
            </p:txBody>
          </p:sp>
          <p:sp>
            <p:nvSpPr>
              <p:cNvPr id="165" name="object 45">
                <a:extLst>
                  <a:ext uri="{FF2B5EF4-FFF2-40B4-BE49-F238E27FC236}">
                    <a16:creationId xmlns:a16="http://schemas.microsoft.com/office/drawing/2014/main" id="{ECA7CD1E-14B3-B90E-A163-21AC0F312912}"/>
                  </a:ext>
                </a:extLst>
              </p:cNvPr>
              <p:cNvSpPr txBox="1"/>
              <p:nvPr/>
            </p:nvSpPr>
            <p:spPr>
              <a:xfrm>
                <a:off x="8391812" y="4393474"/>
                <a:ext cx="311292" cy="319959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95"/>
                  </a:spcBef>
                </a:pPr>
                <a:r>
                  <a:rPr lang="en-GB" sz="2000" spc="-135" dirty="0">
                    <a:solidFill>
                      <a:srgbClr val="00B050"/>
                    </a:solidFill>
                    <a:latin typeface="Gill Sans MT" panose="020B0502020104020203" pitchFamily="34" charset="0"/>
                    <a:cs typeface="Trebuchet MS"/>
                  </a:rPr>
                  <a:t>(p)</a:t>
                </a:r>
                <a:endParaRPr sz="2000" dirty="0">
                  <a:solidFill>
                    <a:srgbClr val="00B050"/>
                  </a:solidFill>
                  <a:latin typeface="Gill Sans MT" panose="020B0502020104020203" pitchFamily="34" charset="0"/>
                  <a:cs typeface="Trebuchet MS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5B8334-7F82-A197-BFA4-860ABD2F4607}"/>
              </a:ext>
            </a:extLst>
          </p:cNvPr>
          <p:cNvGrpSpPr/>
          <p:nvPr/>
        </p:nvGrpSpPr>
        <p:grpSpPr>
          <a:xfrm>
            <a:off x="476704" y="4314153"/>
            <a:ext cx="2556962" cy="1873728"/>
            <a:chOff x="592817" y="4343181"/>
            <a:chExt cx="2556962" cy="1873728"/>
          </a:xfrm>
        </p:grpSpPr>
        <p:sp>
          <p:nvSpPr>
            <p:cNvPr id="46" name="object 32">
              <a:extLst>
                <a:ext uri="{FF2B5EF4-FFF2-40B4-BE49-F238E27FC236}">
                  <a16:creationId xmlns:a16="http://schemas.microsoft.com/office/drawing/2014/main" id="{346BCAA5-42F7-5566-416A-786ACFC601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3528" y="4631941"/>
              <a:ext cx="806251" cy="828000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51" name="object 37">
              <a:extLst>
                <a:ext uri="{FF2B5EF4-FFF2-40B4-BE49-F238E27FC236}">
                  <a16:creationId xmlns:a16="http://schemas.microsoft.com/office/drawing/2014/main" id="{D9850E30-0460-646C-ABED-E980E73A9CC1}"/>
                </a:ext>
              </a:extLst>
            </p:cNvPr>
            <p:cNvSpPr/>
            <p:nvPr/>
          </p:nvSpPr>
          <p:spPr>
            <a:xfrm>
              <a:off x="1766209" y="4371848"/>
              <a:ext cx="0" cy="720000"/>
            </a:xfrm>
            <a:custGeom>
              <a:avLst/>
              <a:gdLst/>
              <a:ahLst/>
              <a:cxnLst/>
              <a:rect l="l" t="t" r="r" b="b"/>
              <a:pathLst>
                <a:path h="415925">
                  <a:moveTo>
                    <a:pt x="0" y="415899"/>
                  </a:moveTo>
                  <a:lnTo>
                    <a:pt x="0" y="0"/>
                  </a:lnTo>
                </a:path>
              </a:pathLst>
            </a:custGeom>
            <a:ln w="31686">
              <a:solidFill>
                <a:srgbClr val="FF0000"/>
              </a:solidFill>
              <a:headEnd type="none"/>
              <a:tailEnd type="stealth" w="lg" len="lg"/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53" name="object 39">
              <a:extLst>
                <a:ext uri="{FF2B5EF4-FFF2-40B4-BE49-F238E27FC236}">
                  <a16:creationId xmlns:a16="http://schemas.microsoft.com/office/drawing/2014/main" id="{BF5812BC-22C6-AAF0-0857-FD41DCBFE7EC}"/>
                </a:ext>
              </a:extLst>
            </p:cNvPr>
            <p:cNvSpPr/>
            <p:nvPr/>
          </p:nvSpPr>
          <p:spPr>
            <a:xfrm>
              <a:off x="1766209" y="5110650"/>
              <a:ext cx="0" cy="720000"/>
            </a:xfrm>
            <a:custGeom>
              <a:avLst/>
              <a:gdLst/>
              <a:ahLst/>
              <a:cxnLst/>
              <a:rect l="l" t="t" r="r" b="b"/>
              <a:pathLst>
                <a:path h="360044">
                  <a:moveTo>
                    <a:pt x="0" y="359905"/>
                  </a:moveTo>
                  <a:lnTo>
                    <a:pt x="0" y="0"/>
                  </a:lnTo>
                </a:path>
              </a:pathLst>
            </a:custGeom>
            <a:ln w="31686">
              <a:solidFill>
                <a:srgbClr val="FF0000"/>
              </a:solidFill>
              <a:tailEnd type="stealth" w="lg" len="lg"/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55" name="object 41">
              <a:extLst>
                <a:ext uri="{FF2B5EF4-FFF2-40B4-BE49-F238E27FC236}">
                  <a16:creationId xmlns:a16="http://schemas.microsoft.com/office/drawing/2014/main" id="{2BF66253-48C0-A946-50AA-AD039D6F15A7}"/>
                </a:ext>
              </a:extLst>
            </p:cNvPr>
            <p:cNvSpPr/>
            <p:nvPr/>
          </p:nvSpPr>
          <p:spPr>
            <a:xfrm>
              <a:off x="592817" y="4522524"/>
              <a:ext cx="1074983" cy="437346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56" name="object 42">
              <a:extLst>
                <a:ext uri="{FF2B5EF4-FFF2-40B4-BE49-F238E27FC236}">
                  <a16:creationId xmlns:a16="http://schemas.microsoft.com/office/drawing/2014/main" id="{1808409F-2ED5-874E-0427-7BFAD49BA6E2}"/>
                </a:ext>
              </a:extLst>
            </p:cNvPr>
            <p:cNvSpPr/>
            <p:nvPr/>
          </p:nvSpPr>
          <p:spPr>
            <a:xfrm>
              <a:off x="592817" y="5279995"/>
              <a:ext cx="1074983" cy="436078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59" name="object 45">
              <a:extLst>
                <a:ext uri="{FF2B5EF4-FFF2-40B4-BE49-F238E27FC236}">
                  <a16:creationId xmlns:a16="http://schemas.microsoft.com/office/drawing/2014/main" id="{EBD7440D-344C-5A13-BD12-69C6CE3B338C}"/>
                </a:ext>
              </a:extLst>
            </p:cNvPr>
            <p:cNvSpPr txBox="1"/>
            <p:nvPr/>
          </p:nvSpPr>
          <p:spPr>
            <a:xfrm>
              <a:off x="1332775" y="4343181"/>
              <a:ext cx="189230" cy="31995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2000" spc="-135">
                  <a:solidFill>
                    <a:srgbClr val="FF0000"/>
                  </a:solidFill>
                  <a:latin typeface="Gill Sans MT" panose="020B0502020104020203" pitchFamily="34" charset="0"/>
                  <a:cs typeface="Trebuchet MS"/>
                </a:rPr>
                <a:t>ω</a:t>
              </a:r>
              <a:endParaRPr sz="2000" baseline="-25000">
                <a:latin typeface="Gill Sans MT" panose="020B0502020104020203" pitchFamily="34" charset="0"/>
                <a:cs typeface="Trebuchet MS"/>
              </a:endParaRPr>
            </a:p>
          </p:txBody>
        </p:sp>
        <p:sp>
          <p:nvSpPr>
            <p:cNvPr id="60" name="object 46">
              <a:extLst>
                <a:ext uri="{FF2B5EF4-FFF2-40B4-BE49-F238E27FC236}">
                  <a16:creationId xmlns:a16="http://schemas.microsoft.com/office/drawing/2014/main" id="{D98F424F-0976-6DA0-4C1B-84062951E318}"/>
                </a:ext>
              </a:extLst>
            </p:cNvPr>
            <p:cNvSpPr txBox="1"/>
            <p:nvPr/>
          </p:nvSpPr>
          <p:spPr>
            <a:xfrm>
              <a:off x="1329699" y="5126794"/>
              <a:ext cx="189230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2000" spc="-135">
                  <a:solidFill>
                    <a:srgbClr val="FF0000"/>
                  </a:solidFill>
                  <a:latin typeface="Gill Sans MT" panose="020B0502020104020203" pitchFamily="34" charset="0"/>
                  <a:cs typeface="Trebuchet MS"/>
                </a:rPr>
                <a:t>ω</a:t>
              </a:r>
              <a:endParaRPr sz="2000">
                <a:latin typeface="Gill Sans MT" panose="020B0502020104020203" pitchFamily="34" charset="0"/>
                <a:cs typeface="Trebuchet MS"/>
              </a:endParaRPr>
            </a:p>
          </p:txBody>
        </p:sp>
        <p:sp>
          <p:nvSpPr>
            <p:cNvPr id="133" name="object 37">
              <a:extLst>
                <a:ext uri="{FF2B5EF4-FFF2-40B4-BE49-F238E27FC236}">
                  <a16:creationId xmlns:a16="http://schemas.microsoft.com/office/drawing/2014/main" id="{795FC214-5EBD-5E91-4AFC-E5DBD7B34BC3}"/>
                </a:ext>
              </a:extLst>
            </p:cNvPr>
            <p:cNvSpPr/>
            <p:nvPr/>
          </p:nvSpPr>
          <p:spPr>
            <a:xfrm>
              <a:off x="2065266" y="4392184"/>
              <a:ext cx="0" cy="1440000"/>
            </a:xfrm>
            <a:custGeom>
              <a:avLst/>
              <a:gdLst/>
              <a:ahLst/>
              <a:cxnLst/>
              <a:rect l="l" t="t" r="r" b="b"/>
              <a:pathLst>
                <a:path h="415925">
                  <a:moveTo>
                    <a:pt x="0" y="415899"/>
                  </a:moveTo>
                  <a:lnTo>
                    <a:pt x="0" y="0"/>
                  </a:lnTo>
                </a:path>
              </a:pathLst>
            </a:custGeom>
            <a:ln w="31686">
              <a:solidFill>
                <a:srgbClr val="00B050"/>
              </a:solidFill>
              <a:headEnd type="stealth" w="lg" len="lg"/>
              <a:tailEnd type="none" w="lg" len="lg"/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35" name="object 45">
              <a:extLst>
                <a:ext uri="{FF2B5EF4-FFF2-40B4-BE49-F238E27FC236}">
                  <a16:creationId xmlns:a16="http://schemas.microsoft.com/office/drawing/2014/main" id="{956A1299-B8D1-470D-5592-50DCAF231DA2}"/>
                </a:ext>
              </a:extLst>
            </p:cNvPr>
            <p:cNvSpPr txBox="1"/>
            <p:nvPr/>
          </p:nvSpPr>
          <p:spPr>
            <a:xfrm flipH="1">
              <a:off x="2247102" y="4544362"/>
              <a:ext cx="307873" cy="31995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lang="en-GB" sz="2000" spc="-135">
                  <a:solidFill>
                    <a:srgbClr val="00B050"/>
                  </a:solidFill>
                  <a:latin typeface="Gill Sans MT" panose="020B0502020104020203" pitchFamily="34" charset="0"/>
                  <a:cs typeface="Trebuchet MS"/>
                </a:rPr>
                <a:t>2</a:t>
              </a:r>
              <a:r>
                <a:rPr sz="2000" spc="-135">
                  <a:solidFill>
                    <a:srgbClr val="00B050"/>
                  </a:solidFill>
                  <a:latin typeface="Gill Sans MT" panose="020B0502020104020203" pitchFamily="34" charset="0"/>
                  <a:cs typeface="Trebuchet MS"/>
                </a:rPr>
                <a:t>ω</a:t>
              </a:r>
              <a:endParaRPr sz="2000">
                <a:solidFill>
                  <a:srgbClr val="00B050"/>
                </a:solidFill>
                <a:latin typeface="Gill Sans MT" panose="020B0502020104020203" pitchFamily="34" charset="0"/>
                <a:cs typeface="Trebuchet MS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CECF3CF3-FF28-A5F3-2654-733DD134827C}"/>
                </a:ext>
              </a:extLst>
            </p:cNvPr>
            <p:cNvSpPr txBox="1"/>
            <p:nvPr/>
          </p:nvSpPr>
          <p:spPr>
            <a:xfrm>
              <a:off x="1625335" y="5809490"/>
              <a:ext cx="611999" cy="4074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24" marR="83979" algn="ctr">
                <a:lnSpc>
                  <a:spcPct val="110000"/>
                </a:lnSpc>
                <a:spcBef>
                  <a:spcPts val="100"/>
                </a:spcBef>
                <a:tabLst>
                  <a:tab pos="253846" algn="l"/>
                </a:tabLst>
                <a:defRPr/>
              </a:pPr>
              <a:r>
                <a:rPr lang="en-GB" sz="2000" i="1">
                  <a:latin typeface="Gill Sans MT" panose="020B0502020104020203" pitchFamily="34" charset="0"/>
                  <a:cs typeface="Gill Sans Light"/>
                </a:rPr>
                <a:t>d</a:t>
              </a:r>
              <a:r>
                <a:rPr lang="en-GB" sz="2000" baseline="-25000">
                  <a:latin typeface="Gill Sans MT" panose="020B0502020104020203" pitchFamily="34" charset="0"/>
                  <a:cs typeface="Gill Sans Light"/>
                </a:rPr>
                <a:t>33</a:t>
              </a:r>
              <a:endParaRPr lang="en-US" sz="2000" baseline="-25000">
                <a:latin typeface="Gill Sans MT" panose="020B0502020104020203" pitchFamily="34" charset="0"/>
                <a:cs typeface="Gill Sans Light"/>
              </a:endParaRPr>
            </a:p>
          </p:txBody>
        </p:sp>
        <p:sp>
          <p:nvSpPr>
            <p:cNvPr id="47" name="object 33">
              <a:extLst>
                <a:ext uri="{FF2B5EF4-FFF2-40B4-BE49-F238E27FC236}">
                  <a16:creationId xmlns:a16="http://schemas.microsoft.com/office/drawing/2014/main" id="{1B924F74-8F51-413A-BA9F-CB30FB1C905E}"/>
                </a:ext>
              </a:extLst>
            </p:cNvPr>
            <p:cNvSpPr/>
            <p:nvPr/>
          </p:nvSpPr>
          <p:spPr>
            <a:xfrm>
              <a:off x="1625335" y="4384866"/>
              <a:ext cx="612000" cy="0"/>
            </a:xfrm>
            <a:custGeom>
              <a:avLst/>
              <a:gdLst/>
              <a:ahLst/>
              <a:cxnLst/>
              <a:rect l="l" t="t" r="r" b="b"/>
              <a:pathLst>
                <a:path w="687069">
                  <a:moveTo>
                    <a:pt x="0" y="0"/>
                  </a:moveTo>
                  <a:lnTo>
                    <a:pt x="686600" y="0"/>
                  </a:lnTo>
                </a:path>
              </a:pathLst>
            </a:custGeom>
            <a:ln w="3168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49" name="object 35">
              <a:extLst>
                <a:ext uri="{FF2B5EF4-FFF2-40B4-BE49-F238E27FC236}">
                  <a16:creationId xmlns:a16="http://schemas.microsoft.com/office/drawing/2014/main" id="{C6648614-04F3-B3C8-24D6-2C9673260396}"/>
                </a:ext>
              </a:extLst>
            </p:cNvPr>
            <p:cNvSpPr/>
            <p:nvPr/>
          </p:nvSpPr>
          <p:spPr>
            <a:xfrm>
              <a:off x="1625335" y="5824866"/>
              <a:ext cx="612000" cy="0"/>
            </a:xfrm>
            <a:custGeom>
              <a:avLst/>
              <a:gdLst/>
              <a:ahLst/>
              <a:cxnLst/>
              <a:rect l="l" t="t" r="r" b="b"/>
              <a:pathLst>
                <a:path w="687069">
                  <a:moveTo>
                    <a:pt x="0" y="0"/>
                  </a:moveTo>
                  <a:lnTo>
                    <a:pt x="686600" y="0"/>
                  </a:lnTo>
                </a:path>
              </a:pathLst>
            </a:custGeom>
            <a:ln w="316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34" name="object 33">
              <a:extLst>
                <a:ext uri="{FF2B5EF4-FFF2-40B4-BE49-F238E27FC236}">
                  <a16:creationId xmlns:a16="http://schemas.microsoft.com/office/drawing/2014/main" id="{EAC6E789-FC62-71E7-1F98-D929A10EFFA9}"/>
                </a:ext>
              </a:extLst>
            </p:cNvPr>
            <p:cNvSpPr/>
            <p:nvPr/>
          </p:nvSpPr>
          <p:spPr>
            <a:xfrm>
              <a:off x="1625335" y="5104866"/>
              <a:ext cx="612000" cy="0"/>
            </a:xfrm>
            <a:custGeom>
              <a:avLst/>
              <a:gdLst/>
              <a:ahLst/>
              <a:cxnLst/>
              <a:rect l="l" t="t" r="r" b="b"/>
              <a:pathLst>
                <a:path w="687069">
                  <a:moveTo>
                    <a:pt x="0" y="0"/>
                  </a:moveTo>
                  <a:lnTo>
                    <a:pt x="686600" y="0"/>
                  </a:lnTo>
                </a:path>
              </a:pathLst>
            </a:custGeom>
            <a:ln w="3168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0333A570-358A-2F63-AE41-311786576B91}"/>
              </a:ext>
            </a:extLst>
          </p:cNvPr>
          <p:cNvSpPr txBox="1"/>
          <p:nvPr/>
        </p:nvSpPr>
        <p:spPr>
          <a:xfrm>
            <a:off x="1260955" y="3915762"/>
            <a:ext cx="1080000" cy="438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2200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SHG</a:t>
            </a:r>
            <a:endParaRPr lang="en-US" sz="2200" dirty="0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</p:txBody>
      </p:sp>
      <p:pic>
        <p:nvPicPr>
          <p:cNvPr id="7" name="Picture 6" descr="A close-up of a diagram&#10;&#10;AI-generated content may be incorrect.">
            <a:extLst>
              <a:ext uri="{FF2B5EF4-FFF2-40B4-BE49-F238E27FC236}">
                <a16:creationId xmlns:a16="http://schemas.microsoft.com/office/drawing/2014/main" id="{344D58BE-B468-4660-E7BB-1909BB225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33" y="1235143"/>
            <a:ext cx="4452296" cy="2520000"/>
          </a:xfrm>
          <a:prstGeom prst="rect">
            <a:avLst/>
          </a:prstGeom>
        </p:spPr>
      </p:pic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0CF27928-3DF2-2E03-9A00-CB9ADE16DCA3}"/>
              </a:ext>
            </a:extLst>
          </p:cNvPr>
          <p:cNvSpPr/>
          <p:nvPr/>
        </p:nvSpPr>
        <p:spPr>
          <a:xfrm>
            <a:off x="2420057" y="3875124"/>
            <a:ext cx="6840000" cy="49115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Gill Sans MT" panose="020B0502020104020203" pitchFamily="34" charset="0"/>
              </a:rPr>
              <a:t>Time reversal</a:t>
            </a:r>
          </a:p>
        </p:txBody>
      </p:sp>
      <p:sp>
        <p:nvSpPr>
          <p:cNvPr id="14" name="object 31">
            <a:extLst>
              <a:ext uri="{FF2B5EF4-FFF2-40B4-BE49-F238E27FC236}">
                <a16:creationId xmlns:a16="http://schemas.microsoft.com/office/drawing/2014/main" id="{816B053B-6002-9D93-B736-3661DA7C2745}"/>
              </a:ext>
            </a:extLst>
          </p:cNvPr>
          <p:cNvSpPr txBox="1"/>
          <p:nvPr/>
        </p:nvSpPr>
        <p:spPr>
          <a:xfrm>
            <a:off x="586733" y="892717"/>
            <a:ext cx="4452296" cy="259070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marR="83979" algn="ctr">
              <a:spcBef>
                <a:spcPts val="100"/>
              </a:spcBef>
              <a:tabLst>
                <a:tab pos="253846" algn="l"/>
              </a:tabLst>
            </a:pP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Fedotova </a:t>
            </a:r>
            <a:r>
              <a:rPr lang="it-IT" sz="1600" i="1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et al.</a:t>
            </a: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 Nano Lett. </a:t>
            </a:r>
            <a:r>
              <a:rPr lang="it-IT" sz="1600" b="1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20</a:t>
            </a: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, 8608 (2020)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458D48D-1B7F-7081-8AC9-D4CB4A292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8165" y="71116"/>
            <a:ext cx="646000" cy="61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C6BE9E-7F56-C8A4-7B5A-BB2FADB278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8489" y="49610"/>
            <a:ext cx="612000" cy="61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72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67F409B5-3814-B034-D00F-B202FC9DB8C1}"/>
              </a:ext>
            </a:extLst>
          </p:cNvPr>
          <p:cNvGrpSpPr/>
          <p:nvPr/>
        </p:nvGrpSpPr>
        <p:grpSpPr>
          <a:xfrm>
            <a:off x="1" y="0"/>
            <a:ext cx="12191998" cy="6858000"/>
            <a:chOff x="1" y="0"/>
            <a:chExt cx="12191998" cy="6858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C0CEBCC-11D5-C0EB-38D0-466189D19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2623" y="0"/>
              <a:ext cx="10306755" cy="685800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7CA6195-4117-5A8B-93E8-B361878EE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942622" cy="685800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44BE3DF-E2DA-21B1-F7E8-532A539AE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49377" y="0"/>
              <a:ext cx="942622" cy="685800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73E425E-4DC2-D946-8677-ADB3B8EEC153}"/>
              </a:ext>
            </a:extLst>
          </p:cNvPr>
          <p:cNvSpPr/>
          <p:nvPr/>
        </p:nvSpPr>
        <p:spPr>
          <a:xfrm>
            <a:off x="2870245" y="2991292"/>
            <a:ext cx="6528710" cy="875415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Can we reduce the footprint to a single nanoresonator?</a:t>
            </a:r>
          </a:p>
        </p:txBody>
      </p:sp>
    </p:spTree>
    <p:extLst>
      <p:ext uri="{BB962C8B-B14F-4D97-AF65-F5344CB8AC3E}">
        <p14:creationId xmlns:p14="http://schemas.microsoft.com/office/powerpoint/2010/main" val="9738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562815DA-4F1A-4265-3803-680497881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50" t="3752" r="27472" b="8570"/>
          <a:stretch/>
        </p:blipFill>
        <p:spPr>
          <a:xfrm>
            <a:off x="8731374" y="2909715"/>
            <a:ext cx="3248488" cy="3240000"/>
          </a:xfrm>
          <a:prstGeom prst="rect">
            <a:avLst/>
          </a:prstGeom>
        </p:spPr>
      </p:pic>
      <p:sp>
        <p:nvSpPr>
          <p:cNvPr id="53" name="L-Shape 52">
            <a:extLst>
              <a:ext uri="{FF2B5EF4-FFF2-40B4-BE49-F238E27FC236}">
                <a16:creationId xmlns:a16="http://schemas.microsoft.com/office/drawing/2014/main" id="{DAABFFCE-A2EA-997E-5DCF-5C54F0BBA629}"/>
              </a:ext>
            </a:extLst>
          </p:cNvPr>
          <p:cNvSpPr/>
          <p:nvPr/>
        </p:nvSpPr>
        <p:spPr>
          <a:xfrm rot="18602603">
            <a:off x="8870668" y="3032265"/>
            <a:ext cx="566690" cy="325634"/>
          </a:xfrm>
          <a:prstGeom prst="corner">
            <a:avLst>
              <a:gd name="adj1" fmla="val 37275"/>
              <a:gd name="adj2" fmla="val 3408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47EA743-E8CF-2D20-6ED8-D2F261F1DF85}"/>
              </a:ext>
            </a:extLst>
          </p:cNvPr>
          <p:cNvSpPr txBox="1"/>
          <p:nvPr/>
        </p:nvSpPr>
        <p:spPr>
          <a:xfrm>
            <a:off x="8731375" y="2504620"/>
            <a:ext cx="3248488" cy="416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l-GR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 = 1487 nm, </a:t>
            </a:r>
            <a:r>
              <a:rPr lang="en-US" i="1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Q</a:t>
            </a: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 = 13</a:t>
            </a: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80045E9A-0754-CF1C-3DA9-76ABB4C0BE05}"/>
              </a:ext>
            </a:extLst>
          </p:cNvPr>
          <p:cNvSpPr txBox="1">
            <a:spLocks/>
          </p:cNvSpPr>
          <p:nvPr/>
        </p:nvSpPr>
        <p:spPr>
          <a:xfrm>
            <a:off x="1260000" y="0"/>
            <a:ext cx="10627052" cy="7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Numerical design: eigenmodes of a LiNbO</a:t>
            </a:r>
            <a:r>
              <a:rPr lang="en-US" sz="2800" b="0" baseline="-2500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3</a:t>
            </a:r>
            <a:r>
              <a:rPr lang="en-US" sz="2800" b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 disc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9B82694-28C0-5787-A0BF-E65E320A66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65" y="2940448"/>
            <a:ext cx="1152000" cy="1152607"/>
          </a:xfrm>
          <a:prstGeom prst="rect">
            <a:avLst/>
          </a:prstGeom>
        </p:spPr>
      </p:pic>
      <p:pic>
        <p:nvPicPr>
          <p:cNvPr id="45" name="Picture 44" descr="Logo, company name&#10;&#10;Description automatically generated">
            <a:extLst>
              <a:ext uri="{FF2B5EF4-FFF2-40B4-BE49-F238E27FC236}">
                <a16:creationId xmlns:a16="http://schemas.microsoft.com/office/drawing/2014/main" id="{F428DE10-6734-AA3F-CA4D-F157184D3E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95" t="19972" r="13076" b="29351"/>
          <a:stretch/>
        </p:blipFill>
        <p:spPr>
          <a:xfrm>
            <a:off x="424251" y="4257052"/>
            <a:ext cx="1219698" cy="666398"/>
          </a:xfrm>
          <a:prstGeom prst="rect">
            <a:avLst/>
          </a:prstGeom>
        </p:spPr>
      </p:pic>
      <p:pic>
        <p:nvPicPr>
          <p:cNvPr id="47" name="Picture 46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55B671B3-25EF-85D9-31F3-345BB3B911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959" t="3339" r="27371" b="48259"/>
          <a:stretch/>
        </p:blipFill>
        <p:spPr>
          <a:xfrm>
            <a:off x="297237" y="1180806"/>
            <a:ext cx="1379456" cy="1641710"/>
          </a:xfrm>
          <a:prstGeom prst="rect">
            <a:avLst/>
          </a:prstGeom>
        </p:spPr>
      </p:pic>
      <p:pic>
        <p:nvPicPr>
          <p:cNvPr id="48" name="Picture 5" descr="C:\Users\Lavinia\Desktop\20151029123608!Logo_Politecnico_Milano.png">
            <a:extLst>
              <a:ext uri="{FF2B5EF4-FFF2-40B4-BE49-F238E27FC236}">
                <a16:creationId xmlns:a16="http://schemas.microsoft.com/office/drawing/2014/main" id="{74D7F0CF-5255-7673-72C5-F3FFC0159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965" y="5019694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3C2A2E1-4EBF-9FDA-E4A0-BB6BD208B9B1}"/>
              </a:ext>
            </a:extLst>
          </p:cNvPr>
          <p:cNvSpPr txBox="1"/>
          <p:nvPr/>
        </p:nvSpPr>
        <p:spPr>
          <a:xfrm>
            <a:off x="297237" y="840822"/>
            <a:ext cx="1379456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Gill Sans MT" panose="020B0502020104020203" pitchFamily="34" charset="0"/>
              </a:rPr>
              <a:t>M. Poloczek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C7D2E79-D44C-5FC5-526F-9EFB97D35AE5}"/>
              </a:ext>
            </a:extLst>
          </p:cNvPr>
          <p:cNvCxnSpPr/>
          <p:nvPr/>
        </p:nvCxnSpPr>
        <p:spPr>
          <a:xfrm>
            <a:off x="374965" y="4089675"/>
            <a:ext cx="0" cy="100800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BCB4A041-7A0E-98BE-F3A2-46FB7AD591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79" t="3850" r="27345" b="8472"/>
          <a:stretch/>
        </p:blipFill>
        <p:spPr>
          <a:xfrm>
            <a:off x="1899577" y="2909715"/>
            <a:ext cx="3248488" cy="3240000"/>
          </a:xfrm>
          <a:prstGeom prst="rect">
            <a:avLst/>
          </a:prstGeom>
        </p:spPr>
      </p:pic>
      <p:sp>
        <p:nvSpPr>
          <p:cNvPr id="52" name="&quot;Not Allowed&quot; Symbol 51">
            <a:extLst>
              <a:ext uri="{FF2B5EF4-FFF2-40B4-BE49-F238E27FC236}">
                <a16:creationId xmlns:a16="http://schemas.microsoft.com/office/drawing/2014/main" id="{75CD11A8-D8F0-58D0-C104-B7E98A9B45C6}"/>
              </a:ext>
            </a:extLst>
          </p:cNvPr>
          <p:cNvSpPr>
            <a:spLocks noChangeAspect="1"/>
          </p:cNvSpPr>
          <p:nvPr/>
        </p:nvSpPr>
        <p:spPr>
          <a:xfrm>
            <a:off x="1978992" y="2984949"/>
            <a:ext cx="504000" cy="504000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AA848A8-1973-0B1A-6E4F-B79F9DBB5F6D}"/>
              </a:ext>
            </a:extLst>
          </p:cNvPr>
          <p:cNvSpPr txBox="1"/>
          <p:nvPr/>
        </p:nvSpPr>
        <p:spPr>
          <a:xfrm>
            <a:off x="1899577" y="2504620"/>
            <a:ext cx="3247200" cy="416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l-GR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 = 1465 nm, </a:t>
            </a:r>
            <a:r>
              <a:rPr lang="en-US" i="1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Q</a:t>
            </a: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 = 37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A6FF067-4CF5-AC75-5537-732F04CD70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77" t="3981" r="27545" b="8342"/>
          <a:stretch/>
        </p:blipFill>
        <p:spPr>
          <a:xfrm>
            <a:off x="5317892" y="2909715"/>
            <a:ext cx="3248488" cy="3240000"/>
          </a:xfrm>
          <a:prstGeom prst="rect">
            <a:avLst/>
          </a:prstGeom>
        </p:spPr>
      </p:pic>
      <p:sp>
        <p:nvSpPr>
          <p:cNvPr id="54" name="&quot;Not Allowed&quot; Symbol 53">
            <a:extLst>
              <a:ext uri="{FF2B5EF4-FFF2-40B4-BE49-F238E27FC236}">
                <a16:creationId xmlns:a16="http://schemas.microsoft.com/office/drawing/2014/main" id="{123B6F04-DC96-7673-6986-E10DD68A79A9}"/>
              </a:ext>
            </a:extLst>
          </p:cNvPr>
          <p:cNvSpPr>
            <a:spLocks noChangeAspect="1"/>
          </p:cNvSpPr>
          <p:nvPr/>
        </p:nvSpPr>
        <p:spPr>
          <a:xfrm>
            <a:off x="5405000" y="2984949"/>
            <a:ext cx="504000" cy="504000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F08168B-C784-0847-EBB3-0F1A41B1106C}"/>
              </a:ext>
            </a:extLst>
          </p:cNvPr>
          <p:cNvSpPr txBox="1"/>
          <p:nvPr/>
        </p:nvSpPr>
        <p:spPr>
          <a:xfrm>
            <a:off x="5319180" y="2504620"/>
            <a:ext cx="3247200" cy="416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l-GR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 = 1476 nm, </a:t>
            </a:r>
            <a:r>
              <a:rPr lang="en-US" i="1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Q</a:t>
            </a: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 = 11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101163C-D243-7A33-6E4D-16639AE3A49E}"/>
              </a:ext>
            </a:extLst>
          </p:cNvPr>
          <p:cNvSpPr txBox="1"/>
          <p:nvPr/>
        </p:nvSpPr>
        <p:spPr>
          <a:xfrm>
            <a:off x="1879568" y="931076"/>
            <a:ext cx="5604967" cy="149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lnSpc>
                <a:spcPct val="130000"/>
              </a:lnSpc>
              <a:buFont typeface="Arial"/>
              <a:buChar char="•"/>
            </a:pP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Full vectorial simulations with </a:t>
            </a:r>
            <a:r>
              <a:rPr lang="en-GB" cap="small" err="1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Comsol+Matlab+Retop</a:t>
            </a:r>
            <a:endParaRPr lang="en-GB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  <a:p>
            <a:pPr marL="285744" indent="-285744">
              <a:lnSpc>
                <a:spcPct val="130000"/>
              </a:lnSpc>
              <a:buFont typeface="Arial"/>
              <a:buChar char="•"/>
            </a:pP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No classical approach available to simulate SPDC</a:t>
            </a:r>
          </a:p>
          <a:p>
            <a:pPr marL="285744" indent="-285744">
              <a:lnSpc>
                <a:spcPct val="130000"/>
              </a:lnSpc>
              <a:buFont typeface="Arial"/>
              <a:buChar char="•"/>
            </a:pP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Eigenmode study of a disc (</a:t>
            </a:r>
            <a:r>
              <a:rPr lang="en-GB" i="1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H</a:t>
            </a: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 = 500 nm, </a:t>
            </a:r>
            <a:r>
              <a:rPr lang="en-GB" i="1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R</a:t>
            </a: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 = 1300 nm) in the telecom range</a:t>
            </a:r>
            <a:endParaRPr lang="en-GB" cap="small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FBE2444-E263-E4AE-4081-7029942A70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1052" y="56687"/>
            <a:ext cx="576000" cy="57630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ADBB915-D352-0AEE-9BC4-0F3479CB6B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217" b="18629"/>
          <a:stretch/>
        </p:blipFill>
        <p:spPr>
          <a:xfrm>
            <a:off x="7633996" y="840822"/>
            <a:ext cx="4260767" cy="17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18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52" grpId="0" animBg="1"/>
      <p:bldP spid="56" grpId="0"/>
      <p:bldP spid="54" grpId="0" animBg="1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6E093DF-F6B9-746D-23B0-9CB9BFCCF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957" y="3525484"/>
            <a:ext cx="3177119" cy="2130788"/>
          </a:xfrm>
          <a:prstGeom prst="rect">
            <a:avLst/>
          </a:prstGeom>
        </p:spPr>
      </p:pic>
      <p:sp>
        <p:nvSpPr>
          <p:cNvPr id="34" name="Titre 1">
            <a:extLst>
              <a:ext uri="{FF2B5EF4-FFF2-40B4-BE49-F238E27FC236}">
                <a16:creationId xmlns:a16="http://schemas.microsoft.com/office/drawing/2014/main" id="{80045E9A-0754-CF1C-3DA9-76ABB4C0BE05}"/>
              </a:ext>
            </a:extLst>
          </p:cNvPr>
          <p:cNvSpPr txBox="1">
            <a:spLocks/>
          </p:cNvSpPr>
          <p:nvPr/>
        </p:nvSpPr>
        <p:spPr>
          <a:xfrm>
            <a:off x="1260000" y="0"/>
            <a:ext cx="10627052" cy="7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Numerical design: eigenmodes of a LiNbO</a:t>
            </a:r>
            <a:r>
              <a:rPr lang="en-US" sz="2800" b="0" baseline="-2500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3</a:t>
            </a:r>
            <a:r>
              <a:rPr lang="en-US" sz="2800" b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 disc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9B82694-28C0-5787-A0BF-E65E320A6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65" y="2940448"/>
            <a:ext cx="1152000" cy="1152607"/>
          </a:xfrm>
          <a:prstGeom prst="rect">
            <a:avLst/>
          </a:prstGeom>
        </p:spPr>
      </p:pic>
      <p:pic>
        <p:nvPicPr>
          <p:cNvPr id="45" name="Picture 44" descr="Logo, company name&#10;&#10;Description automatically generated">
            <a:extLst>
              <a:ext uri="{FF2B5EF4-FFF2-40B4-BE49-F238E27FC236}">
                <a16:creationId xmlns:a16="http://schemas.microsoft.com/office/drawing/2014/main" id="{F428DE10-6734-AA3F-CA4D-F157184D3E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95" t="19972" r="13076" b="29351"/>
          <a:stretch/>
        </p:blipFill>
        <p:spPr>
          <a:xfrm>
            <a:off x="424251" y="4257052"/>
            <a:ext cx="1219698" cy="666398"/>
          </a:xfrm>
          <a:prstGeom prst="rect">
            <a:avLst/>
          </a:prstGeom>
        </p:spPr>
      </p:pic>
      <p:pic>
        <p:nvPicPr>
          <p:cNvPr id="47" name="Picture 46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55B671B3-25EF-85D9-31F3-345BB3B911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59" t="3339" r="27371" b="48259"/>
          <a:stretch/>
        </p:blipFill>
        <p:spPr>
          <a:xfrm>
            <a:off x="297237" y="1180806"/>
            <a:ext cx="1379456" cy="1641710"/>
          </a:xfrm>
          <a:prstGeom prst="rect">
            <a:avLst/>
          </a:prstGeom>
        </p:spPr>
      </p:pic>
      <p:pic>
        <p:nvPicPr>
          <p:cNvPr id="48" name="Picture 5" descr="C:\Users\Lavinia\Desktop\20151029123608!Logo_Politecnico_Milano.png">
            <a:extLst>
              <a:ext uri="{FF2B5EF4-FFF2-40B4-BE49-F238E27FC236}">
                <a16:creationId xmlns:a16="http://schemas.microsoft.com/office/drawing/2014/main" id="{74D7F0CF-5255-7673-72C5-F3FFC0159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965" y="5019694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3C2A2E1-4EBF-9FDA-E4A0-BB6BD208B9B1}"/>
              </a:ext>
            </a:extLst>
          </p:cNvPr>
          <p:cNvSpPr txBox="1"/>
          <p:nvPr/>
        </p:nvSpPr>
        <p:spPr>
          <a:xfrm>
            <a:off x="297237" y="840822"/>
            <a:ext cx="1379456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02060"/>
                </a:solidFill>
                <a:latin typeface="Gill Sans MT" panose="020B0502020104020203" pitchFamily="34" charset="0"/>
              </a:rPr>
              <a:t>M. Poloczek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C7D2E79-D44C-5FC5-526F-9EFB97D35AE5}"/>
              </a:ext>
            </a:extLst>
          </p:cNvPr>
          <p:cNvCxnSpPr/>
          <p:nvPr/>
        </p:nvCxnSpPr>
        <p:spPr>
          <a:xfrm>
            <a:off x="374965" y="4089675"/>
            <a:ext cx="0" cy="100800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hematic&#10;&#10;Description automatically generated">
            <a:extLst>
              <a:ext uri="{FF2B5EF4-FFF2-40B4-BE49-F238E27FC236}">
                <a16:creationId xmlns:a16="http://schemas.microsoft.com/office/drawing/2014/main" id="{B519D470-590E-4D33-2E94-58D2C553C0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41" t="10946" r="26620" b="16512"/>
          <a:stretch/>
        </p:blipFill>
        <p:spPr>
          <a:xfrm>
            <a:off x="8738251" y="2909715"/>
            <a:ext cx="3240000" cy="321933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FBE2444-E263-E4AE-4081-7029942A7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1052" y="56687"/>
            <a:ext cx="576000" cy="57630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ADBB915-D352-0AEE-9BC4-0F3479CB6B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217" b="18629"/>
          <a:stretch/>
        </p:blipFill>
        <p:spPr>
          <a:xfrm>
            <a:off x="7633996" y="840822"/>
            <a:ext cx="4260767" cy="170431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62815DA-4F1A-4265-3803-6804978816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50" t="3752" r="27472" b="8570"/>
          <a:stretch/>
        </p:blipFill>
        <p:spPr>
          <a:xfrm>
            <a:off x="8731374" y="2909715"/>
            <a:ext cx="3248488" cy="32400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47EA743-E8CF-2D20-6ED8-D2F261F1DF85}"/>
              </a:ext>
            </a:extLst>
          </p:cNvPr>
          <p:cNvSpPr txBox="1"/>
          <p:nvPr/>
        </p:nvSpPr>
        <p:spPr>
          <a:xfrm>
            <a:off x="8731375" y="2504620"/>
            <a:ext cx="3248488" cy="416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l-GR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 = 1487 nm, </a:t>
            </a:r>
            <a:r>
              <a:rPr lang="en-US" i="1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Q</a:t>
            </a: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 = 13</a:t>
            </a:r>
          </a:p>
        </p:txBody>
      </p:sp>
      <p:pic>
        <p:nvPicPr>
          <p:cNvPr id="43" name="Picture 42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BCB4A041-7A0E-98BE-F3A2-46FB7AD5915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79" t="3850" r="27345" b="8472"/>
          <a:stretch/>
        </p:blipFill>
        <p:spPr>
          <a:xfrm>
            <a:off x="1899577" y="2909715"/>
            <a:ext cx="3248488" cy="3240000"/>
          </a:xfrm>
          <a:prstGeom prst="rect">
            <a:avLst/>
          </a:prstGeom>
        </p:spPr>
      </p:pic>
      <p:sp>
        <p:nvSpPr>
          <p:cNvPr id="52" name="&quot;Not Allowed&quot; Symbol 51">
            <a:extLst>
              <a:ext uri="{FF2B5EF4-FFF2-40B4-BE49-F238E27FC236}">
                <a16:creationId xmlns:a16="http://schemas.microsoft.com/office/drawing/2014/main" id="{75CD11A8-D8F0-58D0-C104-B7E98A9B45C6}"/>
              </a:ext>
            </a:extLst>
          </p:cNvPr>
          <p:cNvSpPr>
            <a:spLocks noChangeAspect="1"/>
          </p:cNvSpPr>
          <p:nvPr/>
        </p:nvSpPr>
        <p:spPr>
          <a:xfrm>
            <a:off x="1978992" y="2984949"/>
            <a:ext cx="504000" cy="504000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AA848A8-1973-0B1A-6E4F-B79F9DBB5F6D}"/>
              </a:ext>
            </a:extLst>
          </p:cNvPr>
          <p:cNvSpPr txBox="1"/>
          <p:nvPr/>
        </p:nvSpPr>
        <p:spPr>
          <a:xfrm>
            <a:off x="1899577" y="2504620"/>
            <a:ext cx="3247200" cy="416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l-GR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 = 1465 nm, </a:t>
            </a:r>
            <a:r>
              <a:rPr lang="en-US" i="1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Q</a:t>
            </a: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 = 37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A6FF067-4CF5-AC75-5537-732F04CD70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77" t="3981" r="27545" b="8342"/>
          <a:stretch/>
        </p:blipFill>
        <p:spPr>
          <a:xfrm>
            <a:off x="5317892" y="2909715"/>
            <a:ext cx="3248488" cy="3240000"/>
          </a:xfrm>
          <a:prstGeom prst="rect">
            <a:avLst/>
          </a:prstGeom>
        </p:spPr>
      </p:pic>
      <p:sp>
        <p:nvSpPr>
          <p:cNvPr id="54" name="&quot;Not Allowed&quot; Symbol 53">
            <a:extLst>
              <a:ext uri="{FF2B5EF4-FFF2-40B4-BE49-F238E27FC236}">
                <a16:creationId xmlns:a16="http://schemas.microsoft.com/office/drawing/2014/main" id="{123B6F04-DC96-7673-6986-E10DD68A79A9}"/>
              </a:ext>
            </a:extLst>
          </p:cNvPr>
          <p:cNvSpPr>
            <a:spLocks noChangeAspect="1"/>
          </p:cNvSpPr>
          <p:nvPr/>
        </p:nvSpPr>
        <p:spPr>
          <a:xfrm>
            <a:off x="5405000" y="2984949"/>
            <a:ext cx="504000" cy="504000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F08168B-C784-0847-EBB3-0F1A41B1106C}"/>
              </a:ext>
            </a:extLst>
          </p:cNvPr>
          <p:cNvSpPr txBox="1"/>
          <p:nvPr/>
        </p:nvSpPr>
        <p:spPr>
          <a:xfrm>
            <a:off x="5319180" y="2504620"/>
            <a:ext cx="3247200" cy="416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l-GR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 = 1476 nm, </a:t>
            </a:r>
            <a:r>
              <a:rPr lang="en-US" i="1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Q</a:t>
            </a: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 = 11</a:t>
            </a:r>
          </a:p>
        </p:txBody>
      </p:sp>
      <p:sp>
        <p:nvSpPr>
          <p:cNvPr id="53" name="L-Shape 52">
            <a:extLst>
              <a:ext uri="{FF2B5EF4-FFF2-40B4-BE49-F238E27FC236}">
                <a16:creationId xmlns:a16="http://schemas.microsoft.com/office/drawing/2014/main" id="{DAABFFCE-A2EA-997E-5DCF-5C54F0BBA629}"/>
              </a:ext>
            </a:extLst>
          </p:cNvPr>
          <p:cNvSpPr/>
          <p:nvPr/>
        </p:nvSpPr>
        <p:spPr>
          <a:xfrm rot="18602603">
            <a:off x="8870668" y="3032265"/>
            <a:ext cx="566690" cy="325634"/>
          </a:xfrm>
          <a:prstGeom prst="corner">
            <a:avLst>
              <a:gd name="adj1" fmla="val 37275"/>
              <a:gd name="adj2" fmla="val 3408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795F6-CD35-0023-9644-137F577F03B4}"/>
              </a:ext>
            </a:extLst>
          </p:cNvPr>
          <p:cNvSpPr txBox="1"/>
          <p:nvPr/>
        </p:nvSpPr>
        <p:spPr>
          <a:xfrm>
            <a:off x="1879568" y="931076"/>
            <a:ext cx="5604967" cy="149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lnSpc>
                <a:spcPct val="130000"/>
              </a:lnSpc>
              <a:buFont typeface="Arial"/>
              <a:buChar char="•"/>
            </a:pP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Full vectorial simulations with </a:t>
            </a:r>
            <a:r>
              <a:rPr lang="en-GB" cap="small" err="1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Comsol+Matlab+Retop</a:t>
            </a:r>
            <a:endParaRPr lang="en-GB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  <a:p>
            <a:pPr marL="285744" indent="-285744">
              <a:lnSpc>
                <a:spcPct val="130000"/>
              </a:lnSpc>
              <a:buFont typeface="Arial"/>
              <a:buChar char="•"/>
            </a:pP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No classical approach available to simulate SPDC</a:t>
            </a:r>
          </a:p>
          <a:p>
            <a:pPr marL="285744" indent="-285744">
              <a:lnSpc>
                <a:spcPct val="130000"/>
              </a:lnSpc>
              <a:buFont typeface="Arial"/>
              <a:buChar char="•"/>
            </a:pP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Eigenmode study of a disc (</a:t>
            </a:r>
            <a:r>
              <a:rPr lang="en-GB" i="1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H</a:t>
            </a: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 = 500 nm, </a:t>
            </a:r>
            <a:r>
              <a:rPr lang="en-GB" i="1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R</a:t>
            </a: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 = 1300 nm) in the telecom range</a:t>
            </a:r>
            <a:endParaRPr lang="en-GB" cap="small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3866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2" grpId="0" animBg="1"/>
      <p:bldP spid="56" grpId="0"/>
      <p:bldP spid="54" grpId="0" animBg="1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" name="Object 72">
            <a:extLst>
              <a:ext uri="{FF2B5EF4-FFF2-40B4-BE49-F238E27FC236}">
                <a16:creationId xmlns:a16="http://schemas.microsoft.com/office/drawing/2014/main" id="{902AE146-7312-2CAC-E28B-95DC22ED9A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645490"/>
              </p:ext>
            </p:extLst>
          </p:nvPr>
        </p:nvGraphicFramePr>
        <p:xfrm>
          <a:off x="3322343" y="2996543"/>
          <a:ext cx="4068077" cy="31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8458200" imgH="6512040" progId="Origin95.Graph">
                  <p:embed/>
                </p:oleObj>
              </mc:Choice>
              <mc:Fallback>
                <p:oleObj name="Graph" r:id="rId2" imgW="8458200" imgH="6512040" progId="Origin95.Graph">
                  <p:embed/>
                  <p:pic>
                    <p:nvPicPr>
                      <p:cNvPr id="73" name="Object 72">
                        <a:extLst>
                          <a:ext uri="{FF2B5EF4-FFF2-40B4-BE49-F238E27FC236}">
                            <a16:creationId xmlns:a16="http://schemas.microsoft.com/office/drawing/2014/main" id="{902AE146-7312-2CAC-E28B-95DC22ED9A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22343" y="2996543"/>
                        <a:ext cx="4068077" cy="31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>
            <a:extLst>
              <a:ext uri="{FF2B5EF4-FFF2-40B4-BE49-F238E27FC236}">
                <a16:creationId xmlns:a16="http://schemas.microsoft.com/office/drawing/2014/main" id="{C6FC5BE0-D385-BB14-9338-FEF450FDC1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949633"/>
              </p:ext>
            </p:extLst>
          </p:nvPr>
        </p:nvGraphicFramePr>
        <p:xfrm>
          <a:off x="3322343" y="2996543"/>
          <a:ext cx="4068000" cy="3131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8458200" imgH="6512040" progId="Origin95.Graph">
                  <p:embed/>
                </p:oleObj>
              </mc:Choice>
              <mc:Fallback>
                <p:oleObj name="Graph" r:id="rId4" imgW="8458200" imgH="6512040" progId="Origin95.Graph">
                  <p:embed/>
                  <p:pic>
                    <p:nvPicPr>
                      <p:cNvPr id="62" name="Object 61">
                        <a:extLst>
                          <a:ext uri="{FF2B5EF4-FFF2-40B4-BE49-F238E27FC236}">
                            <a16:creationId xmlns:a16="http://schemas.microsoft.com/office/drawing/2014/main" id="{C6FC5BE0-D385-BB14-9338-FEF450FDC1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22343" y="2996543"/>
                        <a:ext cx="4068000" cy="3131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1035720-A3DE-F34A-7E0B-471A5A0F4F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562"/>
          <a:stretch/>
        </p:blipFill>
        <p:spPr>
          <a:xfrm>
            <a:off x="637003" y="1168705"/>
            <a:ext cx="2520695" cy="1598400"/>
          </a:xfrm>
          <a:prstGeom prst="rect">
            <a:avLst/>
          </a:prstGeom>
          <a:ln w="1905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077FD-BBF3-5F4A-7C75-D36E26A89B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1" b="9112"/>
          <a:stretch/>
        </p:blipFill>
        <p:spPr>
          <a:xfrm>
            <a:off x="637003" y="4579554"/>
            <a:ext cx="2520695" cy="1598400"/>
          </a:xfrm>
          <a:prstGeom prst="rect">
            <a:avLst/>
          </a:prstGeom>
          <a:ln w="1905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AD07B7-8A2C-FA5A-C618-21B6093020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9" b="8443"/>
          <a:stretch/>
        </p:blipFill>
        <p:spPr>
          <a:xfrm>
            <a:off x="637003" y="2874131"/>
            <a:ext cx="2520697" cy="1598400"/>
          </a:xfrm>
          <a:prstGeom prst="rect">
            <a:avLst/>
          </a:prstGeom>
          <a:ln w="19050">
            <a:noFill/>
          </a:ln>
        </p:spPr>
      </p:pic>
      <p:sp>
        <p:nvSpPr>
          <p:cNvPr id="34" name="Titre 1">
            <a:extLst>
              <a:ext uri="{FF2B5EF4-FFF2-40B4-BE49-F238E27FC236}">
                <a16:creationId xmlns:a16="http://schemas.microsoft.com/office/drawing/2014/main" id="{BCEDB048-EC6C-55BB-C127-0C330AFB0804}"/>
              </a:ext>
            </a:extLst>
          </p:cNvPr>
          <p:cNvSpPr txBox="1">
            <a:spLocks/>
          </p:cNvSpPr>
          <p:nvPr/>
        </p:nvSpPr>
        <p:spPr>
          <a:xfrm>
            <a:off x="1260000" y="0"/>
            <a:ext cx="10627052" cy="7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Numerical design: boosting and beaming SPDC with resonances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701209D-85B4-C782-68DB-019DFFBC10F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847" y="2797898"/>
            <a:ext cx="2960272" cy="2873224"/>
          </a:xfrm>
          <a:prstGeom prst="rect">
            <a:avLst/>
          </a:prstGeom>
        </p:spPr>
      </p:pic>
      <p:sp>
        <p:nvSpPr>
          <p:cNvPr id="36" name="object 31">
            <a:extLst>
              <a:ext uri="{FF2B5EF4-FFF2-40B4-BE49-F238E27FC236}">
                <a16:creationId xmlns:a16="http://schemas.microsoft.com/office/drawing/2014/main" id="{1E329C3D-D116-0FBC-6034-ABF5FD73CAC3}"/>
              </a:ext>
            </a:extLst>
          </p:cNvPr>
          <p:cNvSpPr txBox="1"/>
          <p:nvPr/>
        </p:nvSpPr>
        <p:spPr>
          <a:xfrm>
            <a:off x="7552847" y="5678620"/>
            <a:ext cx="4008341" cy="457457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marR="83979">
              <a:spcBef>
                <a:spcPts val="100"/>
              </a:spcBef>
              <a:tabLst>
                <a:tab pos="253846" algn="l"/>
              </a:tabLst>
            </a:pPr>
            <a:r>
              <a:rPr lang="it-IT" sz="1403" spc="5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Wang, Pan </a:t>
            </a:r>
            <a:r>
              <a:rPr lang="it-IT" sz="1403" i="1" spc="5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et al.</a:t>
            </a:r>
            <a:r>
              <a:rPr lang="it-IT" sz="1403" spc="5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 Phys. Rev. Lett. </a:t>
            </a:r>
            <a:r>
              <a:rPr lang="it-IT" sz="1403" b="1" spc="5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122</a:t>
            </a:r>
            <a:r>
              <a:rPr lang="it-IT" sz="1403" spc="5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, 113602 (2019)</a:t>
            </a:r>
          </a:p>
          <a:p>
            <a:pPr marL="12724" marR="83979">
              <a:spcBef>
                <a:spcPts val="100"/>
              </a:spcBef>
              <a:tabLst>
                <a:tab pos="253846" algn="l"/>
              </a:tabLst>
            </a:pPr>
            <a:r>
              <a:rPr lang="en-GB" sz="1403" spc="5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Liu,  Wang </a:t>
            </a:r>
            <a:r>
              <a:rPr lang="en-GB" sz="1403" i="1" spc="5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et al</a:t>
            </a:r>
            <a:r>
              <a:rPr lang="en-GB" sz="1403" spc="5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. Nat. </a:t>
            </a:r>
            <a:r>
              <a:rPr lang="en-GB" sz="1403" spc="5" err="1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Nanotechnol</a:t>
            </a:r>
            <a:r>
              <a:rPr lang="en-GB" sz="1403" spc="5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. </a:t>
            </a:r>
            <a:r>
              <a:rPr lang="en-GB" sz="1403" b="1" spc="5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14</a:t>
            </a:r>
            <a:r>
              <a:rPr lang="en-GB" sz="1403" spc="5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, 586 (2019)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1DDA0B-63CF-1C68-8402-F231A1A34F9E}"/>
              </a:ext>
            </a:extLst>
          </p:cNvPr>
          <p:cNvSpPr txBox="1"/>
          <p:nvPr/>
        </p:nvSpPr>
        <p:spPr>
          <a:xfrm>
            <a:off x="733253" y="784727"/>
            <a:ext cx="2520695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Electron microscopy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CF68FE5-8ADB-43BE-4D94-BC098B7B55FF}"/>
              </a:ext>
            </a:extLst>
          </p:cNvPr>
          <p:cNvCxnSpPr>
            <a:cxnSpLocks/>
          </p:cNvCxnSpPr>
          <p:nvPr/>
        </p:nvCxnSpPr>
        <p:spPr>
          <a:xfrm rot="1020000">
            <a:off x="729941" y="4767367"/>
            <a:ext cx="468000" cy="0"/>
          </a:xfrm>
          <a:prstGeom prst="line">
            <a:avLst/>
          </a:prstGeom>
          <a:ln w="25400">
            <a:solidFill>
              <a:schemeClr val="bg1"/>
            </a:solidFill>
            <a:headEnd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DDE37D1-5CA5-A61D-BFFD-5ECFDF5FD720}"/>
              </a:ext>
            </a:extLst>
          </p:cNvPr>
          <p:cNvSpPr txBox="1"/>
          <p:nvPr/>
        </p:nvSpPr>
        <p:spPr>
          <a:xfrm>
            <a:off x="584723" y="4667926"/>
            <a:ext cx="577224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i="1">
                <a:solidFill>
                  <a:schemeClr val="bg1"/>
                </a:solidFill>
                <a:latin typeface="Gill Sans MT" panose="020B0502020104020203" pitchFamily="34" charset="0"/>
                <a:cs typeface="Gill Sans Light"/>
              </a:rPr>
              <a:t>z</a:t>
            </a:r>
            <a:endParaRPr lang="en-US" i="1">
              <a:solidFill>
                <a:schemeClr val="bg1"/>
              </a:solidFill>
              <a:latin typeface="Gill Sans MT" panose="020B0502020104020203" pitchFamily="34" charset="0"/>
              <a:cs typeface="Gill Sans Light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0D3BB73-DA31-3470-3E6D-9944773E5308}"/>
              </a:ext>
            </a:extLst>
          </p:cNvPr>
          <p:cNvCxnSpPr>
            <a:cxnSpLocks/>
          </p:cNvCxnSpPr>
          <p:nvPr/>
        </p:nvCxnSpPr>
        <p:spPr>
          <a:xfrm>
            <a:off x="721115" y="2671855"/>
            <a:ext cx="586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F10A696-8421-1F0A-E972-2E57B532668A}"/>
              </a:ext>
            </a:extLst>
          </p:cNvPr>
          <p:cNvCxnSpPr>
            <a:cxnSpLocks/>
          </p:cNvCxnSpPr>
          <p:nvPr/>
        </p:nvCxnSpPr>
        <p:spPr>
          <a:xfrm>
            <a:off x="721115" y="4377281"/>
            <a:ext cx="586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724661B-15E7-A22E-F7A8-845F10F58874}"/>
              </a:ext>
            </a:extLst>
          </p:cNvPr>
          <p:cNvCxnSpPr>
            <a:cxnSpLocks/>
          </p:cNvCxnSpPr>
          <p:nvPr/>
        </p:nvCxnSpPr>
        <p:spPr>
          <a:xfrm>
            <a:off x="721115" y="6082704"/>
            <a:ext cx="586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BC6E622-92B2-3C4B-6B5C-C78379FB633A}"/>
              </a:ext>
            </a:extLst>
          </p:cNvPr>
          <p:cNvSpPr txBox="1"/>
          <p:nvPr/>
        </p:nvSpPr>
        <p:spPr>
          <a:xfrm rot="16200000">
            <a:off x="-334216" y="1785542"/>
            <a:ext cx="1587193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disc</a:t>
            </a:r>
            <a:endParaRPr lang="en-US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42B0E76-817F-2529-24C4-3F49568872B4}"/>
              </a:ext>
            </a:extLst>
          </p:cNvPr>
          <p:cNvSpPr txBox="1"/>
          <p:nvPr/>
        </p:nvSpPr>
        <p:spPr>
          <a:xfrm rot="16200000">
            <a:off x="-343841" y="3479757"/>
            <a:ext cx="1587192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groove</a:t>
            </a:r>
            <a:endParaRPr lang="en-US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29D7A20-9020-CE27-3A1A-D2856BB2FD4D}"/>
              </a:ext>
            </a:extLst>
          </p:cNvPr>
          <p:cNvSpPr txBox="1"/>
          <p:nvPr/>
        </p:nvSpPr>
        <p:spPr>
          <a:xfrm rot="16200000">
            <a:off x="-339820" y="5190785"/>
            <a:ext cx="1598400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cut</a:t>
            </a:r>
            <a:endParaRPr lang="en-US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A30859-1AD8-4F52-1A95-DF1BDAA3C1F1}"/>
              </a:ext>
            </a:extLst>
          </p:cNvPr>
          <p:cNvSpPr txBox="1"/>
          <p:nvPr/>
        </p:nvSpPr>
        <p:spPr>
          <a:xfrm>
            <a:off x="608763" y="5706187"/>
            <a:ext cx="783104" cy="374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>
                <a:solidFill>
                  <a:schemeClr val="bg1"/>
                </a:solidFill>
                <a:latin typeface="Gill Sans MT" panose="020B0502020104020203" pitchFamily="34" charset="0"/>
                <a:cs typeface="Gill Sans Light"/>
              </a:rPr>
              <a:t>1</a:t>
            </a:r>
            <a:r>
              <a:rPr lang="en-GB" sz="1050">
                <a:solidFill>
                  <a:schemeClr val="bg1"/>
                </a:solidFill>
                <a:latin typeface="Gill Sans MT" panose="020B0502020104020203" pitchFamily="34" charset="0"/>
                <a:cs typeface="Gill Sans Light"/>
              </a:rPr>
              <a:t> </a:t>
            </a:r>
            <a:r>
              <a:rPr lang="el-GR"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 Light"/>
              </a:rPr>
              <a:t>μ</a:t>
            </a:r>
            <a:r>
              <a:rPr lang="en-GB">
                <a:solidFill>
                  <a:schemeClr val="bg1"/>
                </a:solidFill>
                <a:latin typeface="Gill Sans MT" panose="020B0502020104020203" pitchFamily="34" charset="0"/>
                <a:cs typeface="Gill Sans Light"/>
              </a:rPr>
              <a:t>m</a:t>
            </a:r>
            <a:endParaRPr lang="en-US">
              <a:solidFill>
                <a:schemeClr val="bg1"/>
              </a:solidFill>
              <a:latin typeface="Gill Sans MT" panose="020B0502020104020203" pitchFamily="34" charset="0"/>
              <a:cs typeface="Gill Sans Light"/>
            </a:endParaRPr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391CA0F2-EBFF-DF18-00CD-D867E7E91C1E}"/>
              </a:ext>
            </a:extLst>
          </p:cNvPr>
          <p:cNvSpPr/>
          <p:nvPr/>
        </p:nvSpPr>
        <p:spPr>
          <a:xfrm rot="5400000">
            <a:off x="1333677" y="929646"/>
            <a:ext cx="1286358" cy="1563554"/>
          </a:xfrm>
          <a:prstGeom prst="arc">
            <a:avLst>
              <a:gd name="adj1" fmla="val 17398535"/>
              <a:gd name="adj2" fmla="val 0"/>
            </a:avLst>
          </a:prstGeom>
          <a:ln w="12700"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BD14574-DE05-6C82-A524-7EC4E9C7B826}"/>
              </a:ext>
            </a:extLst>
          </p:cNvPr>
          <p:cNvSpPr txBox="1"/>
          <p:nvPr/>
        </p:nvSpPr>
        <p:spPr>
          <a:xfrm>
            <a:off x="1082178" y="2226248"/>
            <a:ext cx="1062790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>
                <a:solidFill>
                  <a:srgbClr val="FF6600"/>
                </a:solidFill>
                <a:latin typeface="Gill Sans MT" panose="020B0502020104020203" pitchFamily="34" charset="0"/>
                <a:cs typeface="Gill Sans Light"/>
              </a:rPr>
              <a:t>LiNbO</a:t>
            </a:r>
            <a:r>
              <a:rPr lang="en-GB" baseline="-25000">
                <a:solidFill>
                  <a:srgbClr val="FF6600"/>
                </a:solidFill>
                <a:latin typeface="Gill Sans MT" panose="020B0502020104020203" pitchFamily="34" charset="0"/>
                <a:cs typeface="Gill Sans Light"/>
              </a:rPr>
              <a:t>3</a:t>
            </a:r>
            <a:endParaRPr lang="en-US" baseline="-25000">
              <a:solidFill>
                <a:srgbClr val="FF6600"/>
              </a:solidFill>
              <a:latin typeface="Gill Sans MT" panose="020B0502020104020203" pitchFamily="34" charset="0"/>
              <a:cs typeface="Gill Sans Light"/>
            </a:endParaRPr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927FC848-3BA2-9DA8-BFF1-DABBCB0A6522}"/>
              </a:ext>
            </a:extLst>
          </p:cNvPr>
          <p:cNvSpPr/>
          <p:nvPr/>
        </p:nvSpPr>
        <p:spPr>
          <a:xfrm rot="5400000">
            <a:off x="1350326" y="1179426"/>
            <a:ext cx="1286358" cy="1563554"/>
          </a:xfrm>
          <a:prstGeom prst="arc">
            <a:avLst>
              <a:gd name="adj1" fmla="val 17398535"/>
              <a:gd name="adj2" fmla="val 0"/>
            </a:avLst>
          </a:prstGeom>
          <a:ln w="12700"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23E1FE9-CCDC-DF0A-D49A-2238D88E3044}"/>
              </a:ext>
            </a:extLst>
          </p:cNvPr>
          <p:cNvSpPr txBox="1"/>
          <p:nvPr/>
        </p:nvSpPr>
        <p:spPr>
          <a:xfrm>
            <a:off x="2527391" y="2351538"/>
            <a:ext cx="612000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>
                <a:solidFill>
                  <a:schemeClr val="bg1"/>
                </a:solidFill>
                <a:latin typeface="Gill Sans MT" panose="020B0502020104020203" pitchFamily="34" charset="0"/>
                <a:cs typeface="Gill Sans Light"/>
              </a:rPr>
              <a:t>SiO</a:t>
            </a:r>
            <a:r>
              <a:rPr lang="en-GB" baseline="-25000">
                <a:solidFill>
                  <a:schemeClr val="bg1"/>
                </a:solidFill>
                <a:latin typeface="Gill Sans MT" panose="020B0502020104020203" pitchFamily="34" charset="0"/>
                <a:cs typeface="Gill Sans Light"/>
              </a:rPr>
              <a:t>2</a:t>
            </a:r>
            <a:endParaRPr lang="en-US" baseline="-25000">
              <a:solidFill>
                <a:schemeClr val="bg1"/>
              </a:solidFill>
              <a:latin typeface="Gill Sans MT" panose="020B0502020104020203" pitchFamily="34" charset="0"/>
              <a:cs typeface="Gill Sans Ligh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5094A1-A7B2-F85F-F7E0-DF4A4444DE5A}"/>
              </a:ext>
            </a:extLst>
          </p:cNvPr>
          <p:cNvSpPr txBox="1"/>
          <p:nvPr/>
        </p:nvSpPr>
        <p:spPr>
          <a:xfrm>
            <a:off x="1677137" y="1581214"/>
            <a:ext cx="612000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>
                <a:latin typeface="Gill Sans MT" panose="020B0502020104020203" pitchFamily="34" charset="0"/>
                <a:cs typeface="Gill Sans Light"/>
              </a:rPr>
              <a:t>Cr</a:t>
            </a:r>
            <a:endParaRPr lang="en-US" baseline="-25000">
              <a:latin typeface="Gill Sans MT" panose="020B0502020104020203" pitchFamily="34" charset="0"/>
              <a:cs typeface="Gill Sans Light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0BF99AD-9008-26F1-05D7-36A344FEC0AF}"/>
              </a:ext>
            </a:extLst>
          </p:cNvPr>
          <p:cNvGrpSpPr/>
          <p:nvPr/>
        </p:nvGrpSpPr>
        <p:grpSpPr>
          <a:xfrm>
            <a:off x="1677137" y="3157260"/>
            <a:ext cx="577224" cy="375937"/>
            <a:chOff x="1677137" y="3157260"/>
            <a:chExt cx="577224" cy="37593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97DC49C-07B7-29DC-8EDC-8DE1EE83D7B7}"/>
                </a:ext>
              </a:extLst>
            </p:cNvPr>
            <p:cNvCxnSpPr>
              <a:cxnSpLocks/>
            </p:cNvCxnSpPr>
            <p:nvPr/>
          </p:nvCxnSpPr>
          <p:spPr>
            <a:xfrm rot="1020000">
              <a:off x="1687191" y="3485127"/>
              <a:ext cx="4680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0C2E835-F8E3-0C1B-2686-4EFC53B0033D}"/>
                </a:ext>
              </a:extLst>
            </p:cNvPr>
            <p:cNvSpPr txBox="1"/>
            <p:nvPr/>
          </p:nvSpPr>
          <p:spPr>
            <a:xfrm>
              <a:off x="1677137" y="3157260"/>
              <a:ext cx="577224" cy="3759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GB" b="1">
                  <a:latin typeface="Gill Sans MT" panose="020B0502020104020203" pitchFamily="34" charset="0"/>
                  <a:cs typeface="Gill Sans Light"/>
                </a:rPr>
                <a:t>d</a:t>
              </a:r>
              <a:endParaRPr lang="en-US" b="1">
                <a:latin typeface="Gill Sans MT" panose="020B0502020104020203" pitchFamily="34" charset="0"/>
                <a:cs typeface="Gill Sans Light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D27320A-96BA-7C0C-FF96-AC638350F613}"/>
              </a:ext>
            </a:extLst>
          </p:cNvPr>
          <p:cNvGrpSpPr/>
          <p:nvPr/>
        </p:nvGrpSpPr>
        <p:grpSpPr>
          <a:xfrm>
            <a:off x="10480936" y="1635950"/>
            <a:ext cx="1717407" cy="4435490"/>
            <a:chOff x="10480936" y="1635950"/>
            <a:chExt cx="1717407" cy="4435490"/>
          </a:xfrm>
        </p:grpSpPr>
        <p:pic>
          <p:nvPicPr>
            <p:cNvPr id="17" name="Content Placeholder 23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05AFD677-A706-B390-FE51-20DE8F4D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9" t="2331" r="24346" b="11048"/>
            <a:stretch/>
          </p:blipFill>
          <p:spPr>
            <a:xfrm rot="10800000">
              <a:off x="10597962" y="1635950"/>
              <a:ext cx="1252328" cy="443549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2861249-8678-0881-7D33-23470D9395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47254" y="2766805"/>
              <a:ext cx="0" cy="1080000"/>
            </a:xfrm>
            <a:prstGeom prst="line">
              <a:avLst/>
            </a:prstGeom>
            <a:ln w="25400">
              <a:solidFill>
                <a:schemeClr val="tx1"/>
              </a:solidFill>
              <a:headEnd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0D4F01-2D79-A483-8811-284F2A5CC17A}"/>
                </a:ext>
              </a:extLst>
            </p:cNvPr>
            <p:cNvSpPr txBox="1"/>
            <p:nvPr/>
          </p:nvSpPr>
          <p:spPr>
            <a:xfrm>
              <a:off x="11621119" y="2400028"/>
              <a:ext cx="577224" cy="3759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GB" i="1">
                  <a:latin typeface="Gill Sans MT" panose="020B0502020104020203" pitchFamily="34" charset="0"/>
                  <a:cs typeface="Gill Sans Light"/>
                </a:rPr>
                <a:t>x</a:t>
              </a:r>
              <a:endParaRPr lang="en-US" i="1">
                <a:latin typeface="Gill Sans MT" panose="020B0502020104020203" pitchFamily="34" charset="0"/>
                <a:cs typeface="Gill Sans Light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FAF2DE5-EE7E-396D-9DA2-902A3C0CE0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42706" y="3205113"/>
              <a:ext cx="724212" cy="372940"/>
            </a:xfrm>
            <a:prstGeom prst="line">
              <a:avLst/>
            </a:prstGeom>
            <a:ln w="25400">
              <a:solidFill>
                <a:schemeClr val="tx1"/>
              </a:solidFill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98EB191-1C34-66B8-9969-76B401C2A4AD}"/>
                </a:ext>
              </a:extLst>
            </p:cNvPr>
            <p:cNvSpPr txBox="1"/>
            <p:nvPr/>
          </p:nvSpPr>
          <p:spPr>
            <a:xfrm>
              <a:off x="10480936" y="3003825"/>
              <a:ext cx="577224" cy="3759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GB" b="1">
                  <a:latin typeface="Gill Sans MT" panose="020B0502020104020203" pitchFamily="34" charset="0"/>
                  <a:cs typeface="Gill Sans Light"/>
                </a:rPr>
                <a:t>d</a:t>
              </a:r>
              <a:endParaRPr lang="en-US" b="1">
                <a:latin typeface="Gill Sans MT" panose="020B0502020104020203" pitchFamily="34" charset="0"/>
                <a:cs typeface="Gill Sans Light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1429D30-BF30-BBEA-117A-6726B755B45D}"/>
              </a:ext>
            </a:extLst>
          </p:cNvPr>
          <p:cNvSpPr txBox="1"/>
          <p:nvPr/>
        </p:nvSpPr>
        <p:spPr>
          <a:xfrm>
            <a:off x="7569747" y="1334506"/>
            <a:ext cx="3057725" cy="1497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Directional emission</a:t>
            </a:r>
            <a:endParaRPr lang="en-US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Inspired by Bragg gratings as SPDC beamers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Check with test dipole </a:t>
            </a: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→</a:t>
            </a:r>
            <a:endParaRPr lang="en-US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212B289-F049-2492-F704-35427C1D0A7D}"/>
              </a:ext>
            </a:extLst>
          </p:cNvPr>
          <p:cNvSpPr/>
          <p:nvPr/>
        </p:nvSpPr>
        <p:spPr>
          <a:xfrm>
            <a:off x="5817682" y="725059"/>
            <a:ext cx="24822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Resonance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6A92DF9-2466-2C35-5E02-BA61BB42254A}"/>
              </a:ext>
            </a:extLst>
          </p:cNvPr>
          <p:cNvGrpSpPr/>
          <p:nvPr/>
        </p:nvGrpSpPr>
        <p:grpSpPr>
          <a:xfrm>
            <a:off x="4815732" y="3509298"/>
            <a:ext cx="1440000" cy="585605"/>
            <a:chOff x="4815732" y="3509298"/>
            <a:chExt cx="1440000" cy="58560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EE66157-1D5F-14D1-AB1F-2210779E04FA}"/>
                </a:ext>
              </a:extLst>
            </p:cNvPr>
            <p:cNvSpPr txBox="1"/>
            <p:nvPr/>
          </p:nvSpPr>
          <p:spPr>
            <a:xfrm rot="-2340000">
              <a:off x="5419144" y="3509298"/>
              <a:ext cx="596322" cy="417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Gill Sans MT" panose="020B0502020104020203" pitchFamily="34" charset="0"/>
                  <a:cs typeface="Gill Sans Light"/>
                </a:rPr>
                <a:t>size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80CF908-9FF0-4DDF-680B-D7009D25495A}"/>
                </a:ext>
              </a:extLst>
            </p:cNvPr>
            <p:cNvCxnSpPr>
              <a:cxnSpLocks/>
            </p:cNvCxnSpPr>
            <p:nvPr/>
          </p:nvCxnSpPr>
          <p:spPr>
            <a:xfrm rot="-2340000">
              <a:off x="4815732" y="4094903"/>
              <a:ext cx="1440000" cy="0"/>
            </a:xfrm>
            <a:prstGeom prst="line">
              <a:avLst/>
            </a:prstGeom>
            <a:ln w="25400">
              <a:solidFill>
                <a:schemeClr val="tx1"/>
              </a:solidFill>
              <a:headEnd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0ABC836-3C13-470A-DA20-36C19892BD1B}"/>
              </a:ext>
            </a:extLst>
          </p:cNvPr>
          <p:cNvSpPr txBox="1"/>
          <p:nvPr/>
        </p:nvSpPr>
        <p:spPr>
          <a:xfrm>
            <a:off x="3902593" y="1334506"/>
            <a:ext cx="2781692" cy="149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Resonant enhancement</a:t>
            </a:r>
            <a:endParaRPr lang="en-US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Purcell effect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Check with simulated  SHG efficiency</a:t>
            </a:r>
          </a:p>
        </p:txBody>
      </p: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F8248796-3A4D-7C12-CD36-ABB3B1DF5FF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08344" y="1089174"/>
            <a:ext cx="540000" cy="288000"/>
          </a:xfrm>
          <a:prstGeom prst="bentConnector3">
            <a:avLst>
              <a:gd name="adj1" fmla="val 99855"/>
            </a:avLst>
          </a:prstGeom>
          <a:ln w="25400">
            <a:solidFill>
              <a:schemeClr val="tx2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0C896237-35A2-35D8-61A0-B0BD55A6E700}"/>
              </a:ext>
            </a:extLst>
          </p:cNvPr>
          <p:cNvCxnSpPr>
            <a:cxnSpLocks/>
          </p:cNvCxnSpPr>
          <p:nvPr/>
        </p:nvCxnSpPr>
        <p:spPr>
          <a:xfrm>
            <a:off x="8401579" y="1089173"/>
            <a:ext cx="540000" cy="288000"/>
          </a:xfrm>
          <a:prstGeom prst="bentConnector3">
            <a:avLst>
              <a:gd name="adj1" fmla="val 100224"/>
            </a:avLst>
          </a:prstGeom>
          <a:ln w="25400">
            <a:solidFill>
              <a:schemeClr val="tx2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CA15727-A2F2-BBA6-4583-B89BD80FF7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1052" y="56687"/>
            <a:ext cx="576000" cy="57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7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E1465E-0903-9783-E1FE-752F6C619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03" y="1168705"/>
            <a:ext cx="2520710" cy="1598400"/>
          </a:xfrm>
          <a:prstGeom prst="rect">
            <a:avLst/>
          </a:prstGeom>
          <a:ln w="1905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551BE7-8D82-1280-6660-C8D6F69662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03" y="2874131"/>
            <a:ext cx="2520710" cy="1598400"/>
          </a:xfrm>
          <a:prstGeom prst="rect">
            <a:avLst/>
          </a:prstGeom>
          <a:ln w="190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14A6F5-04B9-8F71-E04B-53864524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03" y="4579554"/>
            <a:ext cx="2520702" cy="1598400"/>
          </a:xfrm>
          <a:prstGeom prst="rect">
            <a:avLst/>
          </a:prstGeom>
          <a:ln w="19050"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10FD8B-1C8D-2835-AACC-51467BDCB94F}"/>
              </a:ext>
            </a:extLst>
          </p:cNvPr>
          <p:cNvCxnSpPr>
            <a:cxnSpLocks/>
          </p:cNvCxnSpPr>
          <p:nvPr/>
        </p:nvCxnSpPr>
        <p:spPr>
          <a:xfrm>
            <a:off x="723155" y="6082704"/>
            <a:ext cx="61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D8DF270-0697-F07D-B0A0-0ABB7A824485}"/>
              </a:ext>
            </a:extLst>
          </p:cNvPr>
          <p:cNvCxnSpPr>
            <a:cxnSpLocks/>
          </p:cNvCxnSpPr>
          <p:nvPr/>
        </p:nvCxnSpPr>
        <p:spPr>
          <a:xfrm>
            <a:off x="743136" y="4703649"/>
            <a:ext cx="468000" cy="0"/>
          </a:xfrm>
          <a:prstGeom prst="line">
            <a:avLst/>
          </a:prstGeom>
          <a:ln w="25400">
            <a:solidFill>
              <a:schemeClr val="tx1"/>
            </a:solidFill>
            <a:headEnd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re 1">
            <a:extLst>
              <a:ext uri="{FF2B5EF4-FFF2-40B4-BE49-F238E27FC236}">
                <a16:creationId xmlns:a16="http://schemas.microsoft.com/office/drawing/2014/main" id="{BCEDB048-EC6C-55BB-C127-0C330AFB0804}"/>
              </a:ext>
            </a:extLst>
          </p:cNvPr>
          <p:cNvSpPr txBox="1">
            <a:spLocks/>
          </p:cNvSpPr>
          <p:nvPr/>
        </p:nvSpPr>
        <p:spPr>
          <a:xfrm>
            <a:off x="1260000" y="0"/>
            <a:ext cx="10627052" cy="7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0" dirty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Measurements of photon pair emission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68BE60-F95F-4082-516B-4D705846E08A}"/>
              </a:ext>
            </a:extLst>
          </p:cNvPr>
          <p:cNvSpPr txBox="1"/>
          <p:nvPr/>
        </p:nvSpPr>
        <p:spPr>
          <a:xfrm>
            <a:off x="637003" y="784727"/>
            <a:ext cx="2520710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SHG raster imaging</a:t>
            </a:r>
            <a:endParaRPr lang="en-US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99F6C4-DE56-30A1-E403-C38E750D4C22}"/>
              </a:ext>
            </a:extLst>
          </p:cNvPr>
          <p:cNvSpPr txBox="1"/>
          <p:nvPr/>
        </p:nvSpPr>
        <p:spPr>
          <a:xfrm>
            <a:off x="659364" y="4630471"/>
            <a:ext cx="577224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i="1">
                <a:latin typeface="Gill Sans MT" panose="020B0502020104020203" pitchFamily="34" charset="0"/>
                <a:cs typeface="Gill Sans Light"/>
              </a:rPr>
              <a:t>z</a:t>
            </a:r>
            <a:endParaRPr lang="en-US" i="1">
              <a:latin typeface="Gill Sans MT" panose="020B0502020104020203" pitchFamily="34" charset="0"/>
              <a:cs typeface="Gill Sans Light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03E7A4-224E-5312-0EAD-871E7C4BEE3A}"/>
              </a:ext>
            </a:extLst>
          </p:cNvPr>
          <p:cNvCxnSpPr>
            <a:cxnSpLocks/>
          </p:cNvCxnSpPr>
          <p:nvPr/>
        </p:nvCxnSpPr>
        <p:spPr>
          <a:xfrm>
            <a:off x="723155" y="4377281"/>
            <a:ext cx="61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7B5CA10-4168-CED3-445D-9003E4E65A96}"/>
              </a:ext>
            </a:extLst>
          </p:cNvPr>
          <p:cNvCxnSpPr>
            <a:cxnSpLocks/>
          </p:cNvCxnSpPr>
          <p:nvPr/>
        </p:nvCxnSpPr>
        <p:spPr>
          <a:xfrm>
            <a:off x="723155" y="2671855"/>
            <a:ext cx="61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FFB99BC-9D84-2710-3CC0-628C94DD46B7}"/>
              </a:ext>
            </a:extLst>
          </p:cNvPr>
          <p:cNvSpPr txBox="1"/>
          <p:nvPr/>
        </p:nvSpPr>
        <p:spPr>
          <a:xfrm>
            <a:off x="637676" y="5725437"/>
            <a:ext cx="783104" cy="374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>
                <a:latin typeface="Gill Sans MT" panose="020B0502020104020203" pitchFamily="34" charset="0"/>
                <a:cs typeface="Gill Sans Light"/>
              </a:rPr>
              <a:t>5</a:t>
            </a:r>
            <a:r>
              <a:rPr lang="en-GB" sz="1050">
                <a:latin typeface="Gill Sans MT" panose="020B0502020104020203" pitchFamily="34" charset="0"/>
                <a:cs typeface="Gill Sans Light"/>
              </a:rPr>
              <a:t> </a:t>
            </a:r>
            <a:r>
              <a:rPr lang="el-GR" sz="1400">
                <a:latin typeface="Verdana" panose="020B0604030504040204" pitchFamily="34" charset="0"/>
                <a:ea typeface="Verdana" panose="020B0604030504040204" pitchFamily="34" charset="0"/>
                <a:cs typeface="Gill Sans Light"/>
              </a:rPr>
              <a:t>μ</a:t>
            </a:r>
            <a:r>
              <a:rPr lang="en-GB">
                <a:latin typeface="Gill Sans MT" panose="020B0502020104020203" pitchFamily="34" charset="0"/>
                <a:cs typeface="Gill Sans Light"/>
              </a:rPr>
              <a:t>m</a:t>
            </a:r>
            <a:endParaRPr lang="en-US">
              <a:latin typeface="Gill Sans MT" panose="020B0502020104020203" pitchFamily="34" charset="0"/>
              <a:cs typeface="Gill Sans Light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5977705-FDA3-708A-9AD5-35B4D163C803}"/>
              </a:ext>
            </a:extLst>
          </p:cNvPr>
          <p:cNvSpPr txBox="1"/>
          <p:nvPr/>
        </p:nvSpPr>
        <p:spPr>
          <a:xfrm>
            <a:off x="2201286" y="2385592"/>
            <a:ext cx="1062790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>
                <a:solidFill>
                  <a:srgbClr val="FF6600"/>
                </a:solidFill>
                <a:latin typeface="Gill Sans MT" panose="020B0502020104020203" pitchFamily="34" charset="0"/>
                <a:cs typeface="Gill Sans Light"/>
              </a:rPr>
              <a:t>LiNbO</a:t>
            </a:r>
            <a:r>
              <a:rPr lang="en-GB" baseline="-25000">
                <a:solidFill>
                  <a:srgbClr val="FF6600"/>
                </a:solidFill>
                <a:latin typeface="Gill Sans MT" panose="020B0502020104020203" pitchFamily="34" charset="0"/>
                <a:cs typeface="Gill Sans Light"/>
              </a:rPr>
              <a:t>3</a:t>
            </a:r>
            <a:endParaRPr lang="en-US" baseline="-25000">
              <a:solidFill>
                <a:srgbClr val="FF6600"/>
              </a:solidFill>
              <a:latin typeface="Gill Sans MT" panose="020B0502020104020203" pitchFamily="34" charset="0"/>
              <a:cs typeface="Gill Sans Light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2391D2-CABD-317D-D6F8-C40412D13F18}"/>
              </a:ext>
            </a:extLst>
          </p:cNvPr>
          <p:cNvSpPr txBox="1"/>
          <p:nvPr/>
        </p:nvSpPr>
        <p:spPr>
          <a:xfrm>
            <a:off x="1624721" y="2074111"/>
            <a:ext cx="612000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  <a:cs typeface="Gill Sans Light"/>
              </a:rPr>
              <a:t>SiO</a:t>
            </a:r>
            <a:r>
              <a:rPr lang="en-GB" baseline="-25000" dirty="0">
                <a:solidFill>
                  <a:schemeClr val="bg1"/>
                </a:solidFill>
                <a:latin typeface="Gill Sans MT" panose="020B0502020104020203" pitchFamily="34" charset="0"/>
                <a:cs typeface="Gill Sans Light"/>
              </a:rPr>
              <a:t>2</a:t>
            </a:r>
            <a:endParaRPr lang="en-US" baseline="-25000" dirty="0">
              <a:solidFill>
                <a:schemeClr val="bg1"/>
              </a:solidFill>
              <a:latin typeface="Gill Sans MT" panose="020B0502020104020203" pitchFamily="34" charset="0"/>
              <a:cs typeface="Gill Sans Ligh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FFF9952-58B5-C914-97EB-49072B51BA22}"/>
              </a:ext>
            </a:extLst>
          </p:cNvPr>
          <p:cNvSpPr txBox="1"/>
          <p:nvPr/>
        </p:nvSpPr>
        <p:spPr>
          <a:xfrm rot="16200000">
            <a:off x="-334216" y="1785542"/>
            <a:ext cx="1587193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disc</a:t>
            </a:r>
            <a:endParaRPr lang="en-US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17B9EB6-5943-2A6A-FB36-889350D3CBCD}"/>
              </a:ext>
            </a:extLst>
          </p:cNvPr>
          <p:cNvSpPr txBox="1"/>
          <p:nvPr/>
        </p:nvSpPr>
        <p:spPr>
          <a:xfrm rot="16200000">
            <a:off x="-343841" y="3479757"/>
            <a:ext cx="1587192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groove</a:t>
            </a:r>
            <a:endParaRPr lang="en-US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314113A-880C-5A3F-2454-0BDD591A2174}"/>
              </a:ext>
            </a:extLst>
          </p:cNvPr>
          <p:cNvSpPr txBox="1"/>
          <p:nvPr/>
        </p:nvSpPr>
        <p:spPr>
          <a:xfrm rot="16200000">
            <a:off x="-339820" y="5190785"/>
            <a:ext cx="1598400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cut</a:t>
            </a:r>
            <a:endParaRPr lang="en-US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022C466-250A-62D1-09A9-F72420FB73EE}"/>
              </a:ext>
            </a:extLst>
          </p:cNvPr>
          <p:cNvGrpSpPr/>
          <p:nvPr/>
        </p:nvGrpSpPr>
        <p:grpSpPr>
          <a:xfrm>
            <a:off x="6376070" y="1090755"/>
            <a:ext cx="1801055" cy="801947"/>
            <a:chOff x="7219120" y="3760890"/>
            <a:chExt cx="1801055" cy="801947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7077DC7-4E59-4171-33D9-211BA6657CEB}"/>
                </a:ext>
              </a:extLst>
            </p:cNvPr>
            <p:cNvSpPr txBox="1"/>
            <p:nvPr/>
          </p:nvSpPr>
          <p:spPr>
            <a:xfrm>
              <a:off x="7219120" y="3970470"/>
              <a:ext cx="684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>
                  <a:latin typeface="Gill Sans MT" panose="020B0502020104020203" pitchFamily="34" charset="0"/>
                  <a:cs typeface="Times New Roman" panose="02020603050405020304" pitchFamily="18" charset="0"/>
                </a:rPr>
                <a:t>g</a:t>
              </a:r>
              <a:r>
                <a:rPr lang="en-US" sz="2000" baseline="30000">
                  <a:latin typeface="Gill Sans MT" panose="020B0502020104020203" pitchFamily="34" charset="0"/>
                  <a:cs typeface="Times New Roman" panose="02020603050405020304" pitchFamily="18" charset="0"/>
                </a:rPr>
                <a:t>(2) </a:t>
              </a:r>
              <a:r>
                <a:rPr lang="en-US" sz="2000">
                  <a:latin typeface="Gill Sans MT" panose="020B0502020104020203" pitchFamily="34" charset="0"/>
                  <a:cs typeface="Times New Roman" panose="02020603050405020304" pitchFamily="18" charset="0"/>
                </a:rPr>
                <a:t>=</a:t>
              </a:r>
              <a:endParaRPr lang="en-US" sz="2000" baseline="-25000">
                <a:latin typeface="Gill Sans MT" panose="020B05020201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1024FFB-D5C6-7F90-9DA6-E079070C2793}"/>
                </a:ext>
              </a:extLst>
            </p:cNvPr>
            <p:cNvSpPr txBox="1"/>
            <p:nvPr/>
          </p:nvSpPr>
          <p:spPr>
            <a:xfrm>
              <a:off x="7755456" y="3760890"/>
              <a:ext cx="1264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err="1">
                  <a:solidFill>
                    <a:schemeClr val="accent6">
                      <a:lumMod val="75000"/>
                    </a:schemeClr>
                  </a:solidFill>
                  <a:latin typeface="Gill Sans MT" panose="020B0502020104020203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2000" baseline="-25000" dirty="0" err="1">
                  <a:solidFill>
                    <a:schemeClr val="accent6">
                      <a:lumMod val="75000"/>
                    </a:schemeClr>
                  </a:solidFill>
                  <a:latin typeface="Gill Sans MT" panose="020B0502020104020203" pitchFamily="34" charset="0"/>
                  <a:cs typeface="Times New Roman" panose="02020603050405020304" pitchFamily="18" charset="0"/>
                </a:rPr>
                <a:t>coi</a:t>
              </a:r>
              <a:r>
                <a:rPr lang="en-US" sz="2000" baseline="-25000" dirty="0">
                  <a:latin typeface="Gill Sans MT" panose="020B05020201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>
                  <a:latin typeface="Gill Sans MT" panose="020B0502020104020203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000" i="1" dirty="0" err="1">
                  <a:solidFill>
                    <a:schemeClr val="accent5"/>
                  </a:solidFill>
                  <a:latin typeface="Gill Sans MT" panose="020B0502020104020203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2000" baseline="-25000" dirty="0" err="1">
                  <a:solidFill>
                    <a:schemeClr val="accent5"/>
                  </a:solidFill>
                  <a:latin typeface="Gill Sans MT" panose="020B0502020104020203" pitchFamily="34" charset="0"/>
                  <a:cs typeface="Times New Roman" panose="02020603050405020304" pitchFamily="18" charset="0"/>
                </a:rPr>
                <a:t>acc</a:t>
              </a:r>
              <a:endParaRPr lang="en-US" sz="2000" baseline="-25000" dirty="0">
                <a:solidFill>
                  <a:schemeClr val="accent5"/>
                </a:solidFill>
                <a:latin typeface="Gill Sans MT" panose="020B0502020104020203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FD6F836-02CC-88CC-279D-F29F6AB4197C}"/>
                </a:ext>
              </a:extLst>
            </p:cNvPr>
            <p:cNvCxnSpPr>
              <a:cxnSpLocks/>
            </p:cNvCxnSpPr>
            <p:nvPr/>
          </p:nvCxnSpPr>
          <p:spPr>
            <a:xfrm>
              <a:off x="7846520" y="4180950"/>
              <a:ext cx="10800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C443FBF-01F0-F159-337A-DDD6115644C4}"/>
                </a:ext>
              </a:extLst>
            </p:cNvPr>
            <p:cNvSpPr txBox="1"/>
            <p:nvPr/>
          </p:nvSpPr>
          <p:spPr>
            <a:xfrm>
              <a:off x="7846520" y="4162727"/>
              <a:ext cx="10693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err="1">
                  <a:solidFill>
                    <a:schemeClr val="accent5"/>
                  </a:solidFill>
                  <a:latin typeface="Gill Sans MT" panose="020B0502020104020203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2000" baseline="-25000" err="1">
                  <a:solidFill>
                    <a:schemeClr val="accent5"/>
                  </a:solidFill>
                  <a:latin typeface="Gill Sans MT" panose="020B0502020104020203" pitchFamily="34" charset="0"/>
                  <a:cs typeface="Times New Roman" panose="02020603050405020304" pitchFamily="18" charset="0"/>
                </a:rPr>
                <a:t>acc</a:t>
              </a:r>
              <a:endParaRPr lang="en-US" sz="2000" baseline="-25000">
                <a:solidFill>
                  <a:schemeClr val="accent5"/>
                </a:solidFill>
                <a:latin typeface="Gill Sans MT" panose="020B05020201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CA5B85-6235-4EA0-A25A-0A660A1C4EE3}"/>
              </a:ext>
            </a:extLst>
          </p:cNvPr>
          <p:cNvGrpSpPr/>
          <p:nvPr/>
        </p:nvGrpSpPr>
        <p:grpSpPr>
          <a:xfrm>
            <a:off x="9039500" y="898475"/>
            <a:ext cx="2737663" cy="2144026"/>
            <a:chOff x="9039500" y="898475"/>
            <a:chExt cx="2737663" cy="2144026"/>
          </a:xfrm>
        </p:grpSpPr>
        <p:pic>
          <p:nvPicPr>
            <p:cNvPr id="80" name="Picture 79" descr="A picture containing person, indoor, posing&#10;&#10;Description automatically generated">
              <a:extLst>
                <a:ext uri="{FF2B5EF4-FFF2-40B4-BE49-F238E27FC236}">
                  <a16:creationId xmlns:a16="http://schemas.microsoft.com/office/drawing/2014/main" id="{CFD4A066-32DC-6220-885F-321C24EE6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82098" y="898475"/>
              <a:ext cx="1200000" cy="180000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D6E5959-7470-F048-3545-8AFD120C3E09}"/>
                </a:ext>
              </a:extLst>
            </p:cNvPr>
            <p:cNvSpPr txBox="1"/>
            <p:nvPr/>
          </p:nvSpPr>
          <p:spPr>
            <a:xfrm>
              <a:off x="10387033" y="2703947"/>
              <a:ext cx="1390130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2060"/>
                  </a:solidFill>
                  <a:latin typeface="Gill Sans MT" panose="020B0502020104020203" pitchFamily="34" charset="0"/>
                </a:rPr>
                <a:t>M. Chekhova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A199BA2-4135-B37C-47BC-A97F6B2EBA48}"/>
                </a:ext>
              </a:extLst>
            </p:cNvPr>
            <p:cNvSpPr txBox="1"/>
            <p:nvPr/>
          </p:nvSpPr>
          <p:spPr>
            <a:xfrm>
              <a:off x="9039500" y="2703947"/>
              <a:ext cx="1258539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2060"/>
                  </a:solidFill>
                  <a:latin typeface="Gill Sans MT" panose="020B0502020104020203" pitchFamily="34" charset="0"/>
                </a:rPr>
                <a:t>V. Sultanov</a:t>
              </a:r>
            </a:p>
          </p:txBody>
        </p:sp>
        <p:pic>
          <p:nvPicPr>
            <p:cNvPr id="84" name="Picture 83" descr="A group of people sitting on a staircase&#10;&#10;Description automatically generated with medium confidence">
              <a:extLst>
                <a:ext uri="{FF2B5EF4-FFF2-40B4-BE49-F238E27FC236}">
                  <a16:creationId xmlns:a16="http://schemas.microsoft.com/office/drawing/2014/main" id="{CA56CEF8-D3A1-EAC5-2560-F653916F1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277" t="24355" r="74652" b="52626"/>
            <a:stretch/>
          </p:blipFill>
          <p:spPr>
            <a:xfrm>
              <a:off x="9039500" y="898475"/>
              <a:ext cx="1258539" cy="1800000"/>
            </a:xfrm>
            <a:prstGeom prst="rect">
              <a:avLst/>
            </a:prstGeom>
          </p:spPr>
        </p:pic>
      </p:grpSp>
      <p:pic>
        <p:nvPicPr>
          <p:cNvPr id="140" name="Picture 139" descr="Text&#10;&#10;Description automatically generated with medium confidence">
            <a:extLst>
              <a:ext uri="{FF2B5EF4-FFF2-40B4-BE49-F238E27FC236}">
                <a16:creationId xmlns:a16="http://schemas.microsoft.com/office/drawing/2014/main" id="{98A49124-1C2D-01D3-EE97-5A62A15BE2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21" b="27585"/>
          <a:stretch/>
        </p:blipFill>
        <p:spPr>
          <a:xfrm>
            <a:off x="8895373" y="30956"/>
            <a:ext cx="2916000" cy="673308"/>
          </a:xfrm>
          <a:prstGeom prst="rect">
            <a:avLst/>
          </a:prstGeom>
        </p:spPr>
      </p:pic>
      <p:grpSp>
        <p:nvGrpSpPr>
          <p:cNvPr id="146" name="Group 145">
            <a:extLst>
              <a:ext uri="{FF2B5EF4-FFF2-40B4-BE49-F238E27FC236}">
                <a16:creationId xmlns:a16="http://schemas.microsoft.com/office/drawing/2014/main" id="{2A51BEDA-F21D-8AC5-D7A7-757C00C35260}"/>
              </a:ext>
            </a:extLst>
          </p:cNvPr>
          <p:cNvGrpSpPr/>
          <p:nvPr/>
        </p:nvGrpSpPr>
        <p:grpSpPr>
          <a:xfrm>
            <a:off x="3567066" y="834692"/>
            <a:ext cx="3482851" cy="2492130"/>
            <a:chOff x="3345395" y="3747575"/>
            <a:chExt cx="3482851" cy="2492130"/>
          </a:xfrm>
        </p:grpSpPr>
        <p:graphicFrame>
          <p:nvGraphicFramePr>
            <p:cNvPr id="103" name="Object 102">
              <a:extLst>
                <a:ext uri="{FF2B5EF4-FFF2-40B4-BE49-F238E27FC236}">
                  <a16:creationId xmlns:a16="http://schemas.microsoft.com/office/drawing/2014/main" id="{C5CF1129-A9C9-7F45-BE30-2737B684EC1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8411382"/>
                </p:ext>
              </p:extLst>
            </p:nvPr>
          </p:nvGraphicFramePr>
          <p:xfrm>
            <a:off x="3345395" y="3747575"/>
            <a:ext cx="3252948" cy="24921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9" imgW="9802440" imgH="7502760" progId="Origin95.Graph">
                    <p:embed/>
                  </p:oleObj>
                </mc:Choice>
                <mc:Fallback>
                  <p:oleObj name="Graph" r:id="rId9" imgW="9802440" imgH="7502760" progId="Origin95.Graph">
                    <p:embed/>
                    <p:pic>
                      <p:nvPicPr>
                        <p:cNvPr id="103" name="Object 102">
                          <a:extLst>
                            <a:ext uri="{FF2B5EF4-FFF2-40B4-BE49-F238E27FC236}">
                              <a16:creationId xmlns:a16="http://schemas.microsoft.com/office/drawing/2014/main" id="{C5CF1129-A9C9-7F45-BE30-2737B684EC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345395" y="3747575"/>
                          <a:ext cx="3252948" cy="24921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8C16597-EDE0-982A-E27B-5993FD91C1B8}"/>
                </a:ext>
              </a:extLst>
            </p:cNvPr>
            <p:cNvGrpSpPr/>
            <p:nvPr/>
          </p:nvGrpSpPr>
          <p:grpSpPr>
            <a:xfrm>
              <a:off x="5223044" y="3901931"/>
              <a:ext cx="144000" cy="1764000"/>
              <a:chOff x="1236369" y="218552"/>
              <a:chExt cx="72000" cy="1080000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7045F12-B9CB-1EF8-C0D6-B3E6882319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2369" y="218552"/>
                <a:ext cx="0" cy="108000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C9861DE6-C019-897C-8BDA-4C819CB260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6369" y="218552"/>
                <a:ext cx="72000" cy="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76517E9A-FE28-8504-3053-3B8F8642BE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6369" y="1298552"/>
                <a:ext cx="72000" cy="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74691E7-EC5A-1DE7-0965-EA99902C0186}"/>
                </a:ext>
              </a:extLst>
            </p:cNvPr>
            <p:cNvSpPr txBox="1"/>
            <p:nvPr/>
          </p:nvSpPr>
          <p:spPr>
            <a:xfrm>
              <a:off x="5321624" y="3950545"/>
              <a:ext cx="5677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err="1">
                  <a:solidFill>
                    <a:schemeClr val="accent6">
                      <a:lumMod val="75000"/>
                    </a:schemeClr>
                  </a:solidFill>
                  <a:latin typeface="Gill Sans MT" panose="020B0502020104020203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2000" baseline="-25000" err="1">
                  <a:solidFill>
                    <a:schemeClr val="accent6">
                      <a:lumMod val="75000"/>
                    </a:schemeClr>
                  </a:solidFill>
                  <a:latin typeface="Gill Sans MT" panose="020B0502020104020203" pitchFamily="34" charset="0"/>
                  <a:cs typeface="Times New Roman" panose="02020603050405020304" pitchFamily="18" charset="0"/>
                </a:rPr>
                <a:t>coi</a:t>
              </a:r>
              <a:endParaRPr lang="en-US" sz="2000" baseline="-2500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E3EDE726-B889-0DE2-4D08-ED30A3E7F49F}"/>
                </a:ext>
              </a:extLst>
            </p:cNvPr>
            <p:cNvGrpSpPr/>
            <p:nvPr/>
          </p:nvGrpSpPr>
          <p:grpSpPr>
            <a:xfrm>
              <a:off x="6483771" y="5663586"/>
              <a:ext cx="108000" cy="108000"/>
              <a:chOff x="1236369" y="218552"/>
              <a:chExt cx="72000" cy="1080000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D293276F-1CD2-5793-41EB-73570914AF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2369" y="218552"/>
                <a:ext cx="0" cy="1080000"/>
              </a:xfrm>
              <a:prstGeom prst="line">
                <a:avLst/>
              </a:prstGeom>
              <a:ln w="254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E4FB01B4-3C7A-529A-0E3A-DF94F1BA1D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6369" y="218552"/>
                <a:ext cx="72000" cy="0"/>
              </a:xfrm>
              <a:prstGeom prst="line">
                <a:avLst/>
              </a:prstGeom>
              <a:ln w="254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6BA4EA66-D2E3-F737-D807-6E49D2278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6369" y="1298552"/>
                <a:ext cx="72000" cy="0"/>
              </a:xfrm>
              <a:prstGeom prst="line">
                <a:avLst/>
              </a:prstGeom>
              <a:ln w="254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99EC548-172C-E72B-B43E-8733FF19F9E2}"/>
                </a:ext>
              </a:extLst>
            </p:cNvPr>
            <p:cNvSpPr txBox="1"/>
            <p:nvPr/>
          </p:nvSpPr>
          <p:spPr>
            <a:xfrm>
              <a:off x="6242829" y="5073847"/>
              <a:ext cx="5854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err="1">
                  <a:solidFill>
                    <a:schemeClr val="accent5"/>
                  </a:solidFill>
                  <a:latin typeface="Gill Sans MT" panose="020B0502020104020203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2000" baseline="-25000" err="1">
                  <a:solidFill>
                    <a:schemeClr val="accent5"/>
                  </a:solidFill>
                  <a:latin typeface="Gill Sans MT" panose="020B0502020104020203" pitchFamily="34" charset="0"/>
                  <a:cs typeface="Times New Roman" panose="02020603050405020304" pitchFamily="18" charset="0"/>
                </a:rPr>
                <a:t>acc</a:t>
              </a:r>
              <a:endParaRPr lang="en-US" sz="2000" baseline="-25000">
                <a:solidFill>
                  <a:schemeClr val="accent5"/>
                </a:solidFill>
                <a:latin typeface="Gill Sans MT" panose="020B05020201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D462FE8-845B-B9E3-C739-555CECCB065A}"/>
                </a:ext>
              </a:extLst>
            </p:cNvPr>
            <p:cNvSpPr txBox="1"/>
            <p:nvPr/>
          </p:nvSpPr>
          <p:spPr>
            <a:xfrm>
              <a:off x="3994727" y="3969101"/>
              <a:ext cx="1218545" cy="1420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en-US" sz="1600" u="sng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disc</a:t>
              </a:r>
            </a:p>
            <a:p>
              <a:pPr>
                <a:lnSpc>
                  <a:spcPts val="2100"/>
                </a:lnSpc>
              </a:pPr>
              <a:r>
                <a:rPr lang="en-US" sz="1600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CW pump</a:t>
              </a:r>
            </a:p>
            <a:p>
              <a:pPr>
                <a:lnSpc>
                  <a:spcPts val="2100"/>
                </a:lnSpc>
              </a:pPr>
              <a:r>
                <a:rPr lang="el-GR" sz="16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light" panose="020B0402040204020203" pitchFamily="34" charset="0"/>
                </a:rPr>
                <a:t>λ</a:t>
              </a:r>
              <a:r>
                <a:rPr lang="en-GB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light" panose="020B0402040204020203" pitchFamily="34" charset="0"/>
                </a:rPr>
                <a:t> </a:t>
              </a:r>
              <a:r>
                <a:rPr lang="en-US" sz="1600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=</a:t>
              </a:r>
              <a:r>
                <a:rPr lang="en-US" sz="1100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 </a:t>
              </a:r>
              <a:r>
                <a:rPr lang="en-US" sz="1600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785 nm</a:t>
              </a:r>
            </a:p>
            <a:p>
              <a:pPr>
                <a:lnSpc>
                  <a:spcPts val="2100"/>
                </a:lnSpc>
              </a:pPr>
              <a:r>
                <a:rPr lang="en-US" sz="1600" i="1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P</a:t>
              </a:r>
              <a:r>
                <a:rPr lang="en-US" sz="1100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 </a:t>
              </a:r>
              <a:r>
                <a:rPr lang="en-US" sz="1600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=</a:t>
              </a:r>
              <a:r>
                <a:rPr lang="en-US" sz="1100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 </a:t>
              </a:r>
              <a:r>
                <a:rPr lang="en-US" sz="1600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5 </a:t>
              </a:r>
              <a:r>
                <a:rPr lang="en-US" sz="1600" dirty="0" err="1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mW</a:t>
              </a:r>
              <a:endParaRPr lang="en-US" sz="1600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endParaRPr>
            </a:p>
            <a:p>
              <a:pPr>
                <a:lnSpc>
                  <a:spcPts val="2100"/>
                </a:lnSpc>
              </a:pPr>
              <a:r>
                <a:rPr lang="en-US" sz="1600" i="1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t</a:t>
              </a:r>
              <a:r>
                <a:rPr lang="en-US" sz="1100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 </a:t>
              </a:r>
              <a:r>
                <a:rPr lang="en-US" sz="1600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=</a:t>
              </a:r>
              <a:r>
                <a:rPr lang="en-US" sz="1100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 </a:t>
              </a:r>
              <a:r>
                <a:rPr lang="en-US" sz="1600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10 min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E097652-DCB8-4EE3-7D00-258EC7C9B944}"/>
              </a:ext>
            </a:extLst>
          </p:cNvPr>
          <p:cNvGrpSpPr/>
          <p:nvPr/>
        </p:nvGrpSpPr>
        <p:grpSpPr>
          <a:xfrm>
            <a:off x="3495275" y="3155916"/>
            <a:ext cx="3731959" cy="3050268"/>
            <a:chOff x="3495275" y="3155916"/>
            <a:chExt cx="3731959" cy="3050268"/>
          </a:xfrm>
        </p:grpSpPr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3CB5E64B-BD36-E217-6D3B-BFE5CAA69D9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1136774"/>
                </p:ext>
              </p:extLst>
            </p:nvPr>
          </p:nvGraphicFramePr>
          <p:xfrm>
            <a:off x="3495275" y="3155916"/>
            <a:ext cx="3731959" cy="30502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1" imgW="3936705" imgH="3217074" progId="Origin95.Graph">
                    <p:embed/>
                  </p:oleObj>
                </mc:Choice>
                <mc:Fallback>
                  <p:oleObj name="Graph" r:id="rId11" imgW="3936705" imgH="3217074" progId="Origin95.Graph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3CB5E64B-BD36-E217-6D3B-BFE5CAA69D9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495275" y="3155916"/>
                          <a:ext cx="3731959" cy="30502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E708EC-F357-B815-3620-13EB9CA38A07}"/>
                </a:ext>
              </a:extLst>
            </p:cNvPr>
            <p:cNvSpPr txBox="1"/>
            <p:nvPr/>
          </p:nvSpPr>
          <p:spPr>
            <a:xfrm>
              <a:off x="4232813" y="3309777"/>
              <a:ext cx="529804" cy="343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en-US" sz="1600" u="sng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disc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96DDE5-699D-6387-705D-ED5B274A4985}"/>
              </a:ext>
            </a:extLst>
          </p:cNvPr>
          <p:cNvGrpSpPr/>
          <p:nvPr/>
        </p:nvGrpSpPr>
        <p:grpSpPr>
          <a:xfrm>
            <a:off x="7821692" y="3016801"/>
            <a:ext cx="3937000" cy="3217863"/>
            <a:chOff x="7821692" y="3016801"/>
            <a:chExt cx="3937000" cy="3217863"/>
          </a:xfrm>
        </p:grpSpPr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C65FA151-C392-164D-5ABA-E7BBE2E885C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0323959"/>
                </p:ext>
              </p:extLst>
            </p:nvPr>
          </p:nvGraphicFramePr>
          <p:xfrm>
            <a:off x="7821692" y="3016801"/>
            <a:ext cx="3937000" cy="3217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3" imgW="3936705" imgH="3217074" progId="Origin95.Graph">
                    <p:embed/>
                  </p:oleObj>
                </mc:Choice>
                <mc:Fallback>
                  <p:oleObj name="Graph" r:id="rId13" imgW="3936705" imgH="3217074" progId="Origin95.Graph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C65FA151-C392-164D-5ABA-E7BBE2E885C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821692" y="3016801"/>
                          <a:ext cx="3937000" cy="32178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B67EF1B-3138-6C5B-8C26-65302710095F}"/>
                </a:ext>
              </a:extLst>
            </p:cNvPr>
            <p:cNvSpPr txBox="1"/>
            <p:nvPr/>
          </p:nvSpPr>
          <p:spPr>
            <a:xfrm>
              <a:off x="8608348" y="3309777"/>
              <a:ext cx="529804" cy="343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en-US" sz="1600" u="sng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cut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6097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microscope&#10;&#10;Description automatically generated">
            <a:extLst>
              <a:ext uri="{FF2B5EF4-FFF2-40B4-BE49-F238E27FC236}">
                <a16:creationId xmlns:a16="http://schemas.microsoft.com/office/drawing/2014/main" id="{57202233-7A7F-A030-2066-AE9C25351B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7" r="18251" b="22421"/>
          <a:stretch/>
        </p:blipFill>
        <p:spPr bwMode="auto">
          <a:xfrm>
            <a:off x="9093436" y="3768276"/>
            <a:ext cx="2700000" cy="2274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44F33BD-2181-C2DA-9259-ED6A0805F7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35"/>
          <a:stretch/>
        </p:blipFill>
        <p:spPr>
          <a:xfrm>
            <a:off x="9093436" y="841426"/>
            <a:ext cx="2700000" cy="2694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2730F-45D4-EC78-86D0-3159AEC39FE8}"/>
              </a:ext>
            </a:extLst>
          </p:cNvPr>
          <p:cNvSpPr txBox="1"/>
          <p:nvPr/>
        </p:nvSpPr>
        <p:spPr>
          <a:xfrm>
            <a:off x="6914106" y="2493505"/>
            <a:ext cx="2219160" cy="11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FIB milling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B050"/>
                </a:solidFill>
                <a:latin typeface="Gill Sans MT" panose="020B0502020104020203" pitchFamily="34" charset="0"/>
                <a:cs typeface="Gill Sans Light"/>
              </a:rPr>
              <a:t>+ High aspect ratio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B050"/>
                </a:solidFill>
                <a:latin typeface="Gill Sans MT" panose="020B0502020104020203" pitchFamily="34" charset="0"/>
                <a:cs typeface="Gill Sans Light"/>
              </a:rPr>
              <a:t>+ Smallest features</a:t>
            </a:r>
          </a:p>
        </p:txBody>
      </p:sp>
      <p:graphicFrame>
        <p:nvGraphicFramePr>
          <p:cNvPr id="119" name="Object 118">
            <a:extLst>
              <a:ext uri="{FF2B5EF4-FFF2-40B4-BE49-F238E27FC236}">
                <a16:creationId xmlns:a16="http://schemas.microsoft.com/office/drawing/2014/main" id="{9CCDBBB2-4E92-3848-AE72-15C6FE29BE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458273"/>
              </p:ext>
            </p:extLst>
          </p:nvPr>
        </p:nvGraphicFramePr>
        <p:xfrm>
          <a:off x="174854" y="3150567"/>
          <a:ext cx="3759172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440" imgH="7502760" progId="Origin95.Graph">
                  <p:embed/>
                </p:oleObj>
              </mc:Choice>
              <mc:Fallback>
                <p:oleObj name="Graph" r:id="rId4" imgW="9802440" imgH="7502760" progId="Origin95.Graph">
                  <p:embed/>
                  <p:pic>
                    <p:nvPicPr>
                      <p:cNvPr id="119" name="Object 118">
                        <a:extLst>
                          <a:ext uri="{FF2B5EF4-FFF2-40B4-BE49-F238E27FC236}">
                            <a16:creationId xmlns:a16="http://schemas.microsoft.com/office/drawing/2014/main" id="{9CCDBBB2-4E92-3848-AE72-15C6FE29BE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4854" y="3150567"/>
                        <a:ext cx="3759172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" name="Object 119">
            <a:extLst>
              <a:ext uri="{FF2B5EF4-FFF2-40B4-BE49-F238E27FC236}">
                <a16:creationId xmlns:a16="http://schemas.microsoft.com/office/drawing/2014/main" id="{5E7F2596-AC8D-07AA-7F59-AE50E9D1EE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882898"/>
              </p:ext>
            </p:extLst>
          </p:nvPr>
        </p:nvGraphicFramePr>
        <p:xfrm>
          <a:off x="3278905" y="3043806"/>
          <a:ext cx="3852000" cy="2951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9802440" imgH="7502760" progId="Origin95.Graph">
                  <p:embed/>
                </p:oleObj>
              </mc:Choice>
              <mc:Fallback>
                <p:oleObj name="Graph" r:id="rId6" imgW="9802440" imgH="7502760" progId="Origin95.Graph">
                  <p:embed/>
                  <p:pic>
                    <p:nvPicPr>
                      <p:cNvPr id="120" name="Object 119">
                        <a:extLst>
                          <a:ext uri="{FF2B5EF4-FFF2-40B4-BE49-F238E27FC236}">
                            <a16:creationId xmlns:a16="http://schemas.microsoft.com/office/drawing/2014/main" id="{5E7F2596-AC8D-07AA-7F59-AE50E9D1EE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78905" y="3043806"/>
                        <a:ext cx="3852000" cy="2951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Content Placeholder 3">
            <a:extLst>
              <a:ext uri="{FF2B5EF4-FFF2-40B4-BE49-F238E27FC236}">
                <a16:creationId xmlns:a16="http://schemas.microsoft.com/office/drawing/2014/main" id="{BDC0225F-6FD2-F27C-E44A-6F3C5B6A3C72}"/>
              </a:ext>
            </a:extLst>
          </p:cNvPr>
          <p:cNvSpPr txBox="1">
            <a:spLocks/>
          </p:cNvSpPr>
          <p:nvPr/>
        </p:nvSpPr>
        <p:spPr>
          <a:xfrm>
            <a:off x="261830" y="984415"/>
            <a:ext cx="2874579" cy="2256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000" u="none" kern="1200" spc="3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800" kern="1200" spc="3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600" kern="1200" spc="3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400" kern="1200" spc="3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400" kern="1200" spc="3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GB" sz="1800" dirty="0">
                <a:solidFill>
                  <a:schemeClr val="tx2"/>
                </a:solidFill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Biphoton rate order of magnitude better than previous reports from nanoparticles</a:t>
            </a:r>
          </a:p>
          <a:p>
            <a:pPr>
              <a:buClr>
                <a:srgbClr val="C00000"/>
              </a:buClr>
              <a:buSzPct val="110000"/>
              <a:buFont typeface="Wingdings" panose="05000000000000000000" pitchFamily="2" charset="2"/>
              <a:buChar char=""/>
            </a:pPr>
            <a:r>
              <a:rPr lang="en-GB" sz="1800" dirty="0">
                <a:solidFill>
                  <a:schemeClr val="tx2"/>
                </a:solidFill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luminescence from groove/cut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5C3867-C8D6-5619-E2F4-430E64D86B9D}"/>
              </a:ext>
            </a:extLst>
          </p:cNvPr>
          <p:cNvGrpSpPr/>
          <p:nvPr/>
        </p:nvGrpSpPr>
        <p:grpSpPr>
          <a:xfrm>
            <a:off x="2812038" y="2411249"/>
            <a:ext cx="3939080" cy="502926"/>
            <a:chOff x="2812038" y="2411249"/>
            <a:chExt cx="3939080" cy="502926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649149DC-0605-E7CF-27B1-4FDE118419F1}"/>
                </a:ext>
              </a:extLst>
            </p:cNvPr>
            <p:cNvSpPr txBox="1"/>
            <p:nvPr/>
          </p:nvSpPr>
          <p:spPr>
            <a:xfrm>
              <a:off x="3670287" y="2418423"/>
              <a:ext cx="3080831" cy="417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Implantation of FIB Ga+ ions?</a:t>
              </a:r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CFA486B4-9201-EA86-7C1D-5274A0F3C6B7}"/>
                </a:ext>
              </a:extLst>
            </p:cNvPr>
            <p:cNvSpPr/>
            <p:nvPr/>
          </p:nvSpPr>
          <p:spPr>
            <a:xfrm>
              <a:off x="2812038" y="2411249"/>
              <a:ext cx="748917" cy="502926"/>
            </a:xfrm>
            <a:prstGeom prst="rightArrow">
              <a:avLst>
                <a:gd name="adj1" fmla="val 40929"/>
                <a:gd name="adj2" fmla="val 5143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7">
            <a:extLst>
              <a:ext uri="{FF2B5EF4-FFF2-40B4-BE49-F238E27FC236}">
                <a16:creationId xmlns:a16="http://schemas.microsoft.com/office/drawing/2014/main" id="{B38D06D7-CE9A-22DD-5DE4-7AA0F7E5A5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057" y="55247"/>
            <a:ext cx="2107293" cy="718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B24BBD-DB39-58DC-81EA-E836E68A449B}"/>
              </a:ext>
            </a:extLst>
          </p:cNvPr>
          <p:cNvSpPr txBox="1"/>
          <p:nvPr/>
        </p:nvSpPr>
        <p:spPr>
          <a:xfrm>
            <a:off x="6914105" y="4880441"/>
            <a:ext cx="2219161" cy="11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EBL + dry etching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B050"/>
                </a:solidFill>
                <a:latin typeface="Gill Sans MT" panose="020B0502020104020203" pitchFamily="34" charset="0"/>
                <a:cs typeface="Gill Sans Light"/>
              </a:rPr>
              <a:t>+ Larger areas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B050"/>
                </a:solidFill>
                <a:latin typeface="Gill Sans MT" panose="020B0502020104020203" pitchFamily="34" charset="0"/>
                <a:cs typeface="Gill Sans Light"/>
              </a:rPr>
              <a:t>+ Less destructive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61BBB37-ED1F-6693-EDC6-44F786F50D15}"/>
              </a:ext>
            </a:extLst>
          </p:cNvPr>
          <p:cNvGrpSpPr/>
          <p:nvPr/>
        </p:nvGrpSpPr>
        <p:grpSpPr>
          <a:xfrm>
            <a:off x="3588663" y="841426"/>
            <a:ext cx="5314859" cy="1440000"/>
            <a:chOff x="3588663" y="841426"/>
            <a:chExt cx="5314859" cy="1440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26518B-A964-DB89-3FFB-82D706058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8183" y="841426"/>
              <a:ext cx="1226286" cy="1440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8FFBAB-E6E2-6CBD-6042-45150E8ED3B5}"/>
                </a:ext>
              </a:extLst>
            </p:cNvPr>
            <p:cNvSpPr txBox="1"/>
            <p:nvPr/>
          </p:nvSpPr>
          <p:spPr>
            <a:xfrm>
              <a:off x="7370666" y="841426"/>
              <a:ext cx="1532856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2060"/>
                  </a:solidFill>
                  <a:latin typeface="Gill Sans MT" panose="020B0502020104020203" pitchFamily="34" charset="0"/>
                </a:rPr>
                <a:t>Andrea</a:t>
              </a:r>
            </a:p>
            <a:p>
              <a:r>
                <a:rPr lang="en-US" sz="1600" dirty="0">
                  <a:solidFill>
                    <a:srgbClr val="002060"/>
                  </a:solidFill>
                  <a:latin typeface="Gill Sans MT" panose="020B0502020104020203" pitchFamily="34" charset="0"/>
                </a:rPr>
                <a:t>Toma</a:t>
              </a:r>
            </a:p>
          </p:txBody>
        </p:sp>
        <p:pic>
          <p:nvPicPr>
            <p:cNvPr id="18" name="Picture 17" descr="A person with long hair smiling&#10;&#10;Description automatically generated">
              <a:extLst>
                <a:ext uri="{FF2B5EF4-FFF2-40B4-BE49-F238E27FC236}">
                  <a16:creationId xmlns:a16="http://schemas.microsoft.com/office/drawing/2014/main" id="{8BCA75D8-054D-43EF-1E75-9D70197AF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12012" b="1355"/>
            <a:stretch/>
          </p:blipFill>
          <p:spPr>
            <a:xfrm>
              <a:off x="3588663" y="841426"/>
              <a:ext cx="1284420" cy="1440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D23E0-C787-BDA5-4CC0-06C8BAA08B16}"/>
                </a:ext>
              </a:extLst>
            </p:cNvPr>
            <p:cNvSpPr txBox="1"/>
            <p:nvPr/>
          </p:nvSpPr>
          <p:spPr>
            <a:xfrm>
              <a:off x="4887951" y="841426"/>
              <a:ext cx="1084741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2060"/>
                  </a:solidFill>
                  <a:latin typeface="Gill Sans MT" panose="020B0502020104020203" pitchFamily="34" charset="0"/>
                </a:rPr>
                <a:t>Marzia</a:t>
              </a:r>
            </a:p>
            <a:p>
              <a:r>
                <a:rPr lang="en-US" sz="1600" dirty="0">
                  <a:solidFill>
                    <a:srgbClr val="002060"/>
                  </a:solidFill>
                  <a:latin typeface="Gill Sans MT" panose="020B0502020104020203" pitchFamily="34" charset="0"/>
                </a:rPr>
                <a:t>Ferrera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8379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D12A8B-20C4-6087-3185-1B9757F816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800" b="0" dirty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The </a:t>
            </a:r>
            <a:r>
              <a:rPr lang="en-US" sz="2800" b="0" dirty="0" err="1">
                <a:solidFill>
                  <a:srgbClr val="C00000"/>
                </a:solidFill>
                <a:latin typeface="Gill Sans MT" panose="020B0502020104020203" pitchFamily="34" charset="0"/>
                <a:cs typeface="+mj-cs"/>
              </a:rPr>
              <a:t>QuantumLiNbO</a:t>
            </a:r>
            <a:r>
              <a:rPr lang="en-US" sz="2800" b="0" dirty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 team @ PoliMi</a:t>
            </a:r>
          </a:p>
        </p:txBody>
      </p:sp>
      <p:pic>
        <p:nvPicPr>
          <p:cNvPr id="4" name="Picture 3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160CAE8E-AFAC-47B0-3119-BB6CDB9F7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756" y="835904"/>
            <a:ext cx="7067321" cy="530049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474F349-F2D8-081D-531D-916095F18930}"/>
              </a:ext>
            </a:extLst>
          </p:cNvPr>
          <p:cNvGrpSpPr/>
          <p:nvPr/>
        </p:nvGrpSpPr>
        <p:grpSpPr>
          <a:xfrm>
            <a:off x="6709768" y="3315345"/>
            <a:ext cx="5092839" cy="1914097"/>
            <a:chOff x="6709768" y="3315345"/>
            <a:chExt cx="5092839" cy="191409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282CE6A-990B-8B55-682F-FE58C9BE30CA}"/>
                </a:ext>
              </a:extLst>
            </p:cNvPr>
            <p:cNvSpPr/>
            <p:nvPr/>
          </p:nvSpPr>
          <p:spPr>
            <a:xfrm flipH="1" flipV="1">
              <a:off x="6709768" y="3315345"/>
              <a:ext cx="5092837" cy="1477908"/>
            </a:xfrm>
            <a:custGeom>
              <a:avLst/>
              <a:gdLst>
                <a:gd name="connsiteX0" fmla="*/ 3007151 w 3007151"/>
                <a:gd name="connsiteY0" fmla="*/ 358219 h 358219"/>
                <a:gd name="connsiteX1" fmla="*/ 2450969 w 3007151"/>
                <a:gd name="connsiteY1" fmla="*/ 0 h 358219"/>
                <a:gd name="connsiteX2" fmla="*/ 0 w 3007151"/>
                <a:gd name="connsiteY2" fmla="*/ 0 h 358219"/>
                <a:gd name="connsiteX3" fmla="*/ 0 w 3007151"/>
                <a:gd name="connsiteY3" fmla="*/ 0 h 358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7151" h="358219">
                  <a:moveTo>
                    <a:pt x="3007151" y="358219"/>
                  </a:moveTo>
                  <a:lnTo>
                    <a:pt x="2450969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31750">
              <a:solidFill>
                <a:srgbClr val="FFC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Gill Sans Nova" panose="020B0602020104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85C4A4-DF2C-3354-B8E2-6B743C5CA186}"/>
                </a:ext>
              </a:extLst>
            </p:cNvPr>
            <p:cNvSpPr txBox="1"/>
            <p:nvPr/>
          </p:nvSpPr>
          <p:spPr>
            <a:xfrm>
              <a:off x="9788958" y="4258535"/>
              <a:ext cx="2013649" cy="970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000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Nova" panose="020B0602020104020203" pitchFamily="34" charset="0"/>
                </a:rPr>
                <a:t>Michele Celebrano</a:t>
              </a:r>
            </a:p>
            <a:p>
              <a:pPr algn="r">
                <a:lnSpc>
                  <a:spcPct val="150000"/>
                </a:lnSpc>
              </a:pPr>
              <a:r>
                <a:rPr lang="en-US" sz="2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Nova" panose="020B0602020104020203" pitchFamily="34" charset="0"/>
                </a:rPr>
                <a:t>Team member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7AF4A0-210C-8D0E-023A-583B5ED52287}"/>
              </a:ext>
            </a:extLst>
          </p:cNvPr>
          <p:cNvGrpSpPr/>
          <p:nvPr/>
        </p:nvGrpSpPr>
        <p:grpSpPr>
          <a:xfrm>
            <a:off x="603339" y="3315346"/>
            <a:ext cx="4093478" cy="1258325"/>
            <a:chOff x="603339" y="3315346"/>
            <a:chExt cx="4093478" cy="125832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99F7E0-6D5A-67F0-7826-DC4638E2CD11}"/>
                </a:ext>
              </a:extLst>
            </p:cNvPr>
            <p:cNvSpPr txBox="1"/>
            <p:nvPr/>
          </p:nvSpPr>
          <p:spPr>
            <a:xfrm>
              <a:off x="603339" y="3602764"/>
              <a:ext cx="2269168" cy="970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i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Nova" panose="020B0602020104020203" pitchFamily="34" charset="0"/>
                </a:rPr>
                <a:t>Attilio Zilli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Nova" panose="020B0602020104020203" pitchFamily="34" charset="0"/>
                </a:rPr>
                <a:t>Project co-PI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EE33076-09A1-F522-2CC2-C16100E97E81}"/>
                </a:ext>
              </a:extLst>
            </p:cNvPr>
            <p:cNvSpPr/>
            <p:nvPr/>
          </p:nvSpPr>
          <p:spPr>
            <a:xfrm flipV="1">
              <a:off x="603339" y="3315346"/>
              <a:ext cx="4093478" cy="815268"/>
            </a:xfrm>
            <a:custGeom>
              <a:avLst/>
              <a:gdLst>
                <a:gd name="connsiteX0" fmla="*/ 3007151 w 3007151"/>
                <a:gd name="connsiteY0" fmla="*/ 358219 h 358219"/>
                <a:gd name="connsiteX1" fmla="*/ 2450969 w 3007151"/>
                <a:gd name="connsiteY1" fmla="*/ 0 h 358219"/>
                <a:gd name="connsiteX2" fmla="*/ 0 w 3007151"/>
                <a:gd name="connsiteY2" fmla="*/ 0 h 358219"/>
                <a:gd name="connsiteX3" fmla="*/ 0 w 3007151"/>
                <a:gd name="connsiteY3" fmla="*/ 0 h 358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7151" h="358219">
                  <a:moveTo>
                    <a:pt x="3007151" y="358219"/>
                  </a:moveTo>
                  <a:lnTo>
                    <a:pt x="2450969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31750">
              <a:solidFill>
                <a:schemeClr val="accent6">
                  <a:lumMod val="75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Gill Sans Nova" panose="020B0602020104020203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FC7020-7A7A-CF37-3B6B-577D08439F2D}"/>
              </a:ext>
            </a:extLst>
          </p:cNvPr>
          <p:cNvGrpSpPr/>
          <p:nvPr/>
        </p:nvGrpSpPr>
        <p:grpSpPr>
          <a:xfrm>
            <a:off x="6242317" y="853603"/>
            <a:ext cx="5560290" cy="1211144"/>
            <a:chOff x="6242317" y="853603"/>
            <a:chExt cx="5560290" cy="121114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88F39B9-33AC-4598-DFD5-6DB593D7EC79}"/>
                </a:ext>
              </a:extLst>
            </p:cNvPr>
            <p:cNvSpPr/>
            <p:nvPr/>
          </p:nvSpPr>
          <p:spPr>
            <a:xfrm flipH="1">
              <a:off x="6242317" y="1422401"/>
              <a:ext cx="5560290" cy="642346"/>
            </a:xfrm>
            <a:custGeom>
              <a:avLst/>
              <a:gdLst>
                <a:gd name="connsiteX0" fmla="*/ 3007151 w 3007151"/>
                <a:gd name="connsiteY0" fmla="*/ 358219 h 358219"/>
                <a:gd name="connsiteX1" fmla="*/ 2450969 w 3007151"/>
                <a:gd name="connsiteY1" fmla="*/ 0 h 358219"/>
                <a:gd name="connsiteX2" fmla="*/ 0 w 3007151"/>
                <a:gd name="connsiteY2" fmla="*/ 0 h 358219"/>
                <a:gd name="connsiteX3" fmla="*/ 0 w 3007151"/>
                <a:gd name="connsiteY3" fmla="*/ 0 h 358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7151" h="358219">
                  <a:moveTo>
                    <a:pt x="3007151" y="358219"/>
                  </a:moveTo>
                  <a:lnTo>
                    <a:pt x="2450969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31750">
              <a:solidFill>
                <a:srgbClr val="C00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Gill Sans Nova" panose="020B06020201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C6DA78-FAC8-9308-0E94-FA019EE6153D}"/>
                </a:ext>
              </a:extLst>
            </p:cNvPr>
            <p:cNvSpPr txBox="1"/>
            <p:nvPr/>
          </p:nvSpPr>
          <p:spPr>
            <a:xfrm>
              <a:off x="10191589" y="853603"/>
              <a:ext cx="1611018" cy="970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000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Nova" panose="020B0602020104020203" pitchFamily="34" charset="0"/>
                </a:rPr>
                <a:t>Marco Finazzi</a:t>
              </a:r>
            </a:p>
            <a:p>
              <a:pPr algn="r">
                <a:lnSpc>
                  <a:spcPct val="150000"/>
                </a:lnSpc>
              </a:pPr>
              <a:r>
                <a:rPr lang="en-US" sz="2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Nova" panose="020B0602020104020203" pitchFamily="34" charset="0"/>
                </a:rPr>
                <a:t>Project PI</a:t>
              </a:r>
            </a:p>
          </p:txBody>
        </p:sp>
      </p:grpSp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1452EA4D-E703-806F-39A6-B3D0F336C2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64" t="15708" r="11540" b="23549"/>
          <a:stretch/>
        </p:blipFill>
        <p:spPr>
          <a:xfrm>
            <a:off x="221491" y="931172"/>
            <a:ext cx="2126135" cy="72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F638FB3-A5F4-559C-2D59-C7313E739E23}"/>
              </a:ext>
            </a:extLst>
          </p:cNvPr>
          <p:cNvGrpSpPr/>
          <p:nvPr/>
        </p:nvGrpSpPr>
        <p:grpSpPr>
          <a:xfrm>
            <a:off x="603339" y="3315346"/>
            <a:ext cx="4799934" cy="2780581"/>
            <a:chOff x="603339" y="3315346"/>
            <a:chExt cx="4799934" cy="2780581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9663162-047D-7DAD-4F2F-F715A040C053}"/>
                </a:ext>
              </a:extLst>
            </p:cNvPr>
            <p:cNvSpPr/>
            <p:nvPr/>
          </p:nvSpPr>
          <p:spPr>
            <a:xfrm flipV="1">
              <a:off x="603339" y="3315346"/>
              <a:ext cx="4799934" cy="2340000"/>
            </a:xfrm>
            <a:custGeom>
              <a:avLst/>
              <a:gdLst>
                <a:gd name="connsiteX0" fmla="*/ 3007151 w 3007151"/>
                <a:gd name="connsiteY0" fmla="*/ 358219 h 358219"/>
                <a:gd name="connsiteX1" fmla="*/ 2450969 w 3007151"/>
                <a:gd name="connsiteY1" fmla="*/ 0 h 358219"/>
                <a:gd name="connsiteX2" fmla="*/ 0 w 3007151"/>
                <a:gd name="connsiteY2" fmla="*/ 0 h 358219"/>
                <a:gd name="connsiteX3" fmla="*/ 0 w 3007151"/>
                <a:gd name="connsiteY3" fmla="*/ 0 h 358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7151" h="358219">
                  <a:moveTo>
                    <a:pt x="3007151" y="358219"/>
                  </a:moveTo>
                  <a:lnTo>
                    <a:pt x="2450969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31750">
              <a:solidFill>
                <a:schemeClr val="accent3">
                  <a:lumMod val="75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Gill Sans Nova" panose="020B06020201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8356CD-F5B8-1743-A533-B56CF2769AF2}"/>
                </a:ext>
              </a:extLst>
            </p:cNvPr>
            <p:cNvSpPr txBox="1"/>
            <p:nvPr/>
          </p:nvSpPr>
          <p:spPr>
            <a:xfrm>
              <a:off x="603339" y="5125020"/>
              <a:ext cx="2000690" cy="970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i="1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Nova" panose="020B0602020104020203" pitchFamily="34" charset="0"/>
                </a:rPr>
                <a:t>Alfonso Nardi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Nova" panose="020B0602020104020203" pitchFamily="34" charset="0"/>
                </a:rPr>
                <a:t>Post-doc</a:t>
              </a:r>
            </a:p>
          </p:txBody>
        </p:sp>
      </p:grpSp>
      <p:pic>
        <p:nvPicPr>
          <p:cNvPr id="3" name="Picture 2" descr="A blue and red logo&#10;&#10;AI-generated content may be incorrect.">
            <a:extLst>
              <a:ext uri="{FF2B5EF4-FFF2-40B4-BE49-F238E27FC236}">
                <a16:creationId xmlns:a16="http://schemas.microsoft.com/office/drawing/2014/main" id="{FAEAAB43-21E6-3B6C-99CE-7E56A651B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737" y="112535"/>
            <a:ext cx="1197287" cy="492868"/>
          </a:xfrm>
          <a:prstGeom prst="rect">
            <a:avLst/>
          </a:prstGeom>
        </p:spPr>
      </p:pic>
      <p:pic>
        <p:nvPicPr>
          <p:cNvPr id="17" name="Picture 16" descr="A blue and red logo&#10;&#10;AI-generated content may be incorrect.">
            <a:extLst>
              <a:ext uri="{FF2B5EF4-FFF2-40B4-BE49-F238E27FC236}">
                <a16:creationId xmlns:a16="http://schemas.microsoft.com/office/drawing/2014/main" id="{9458BBB6-E897-57A3-EA87-C76106C57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80" y="1843634"/>
            <a:ext cx="2039356" cy="83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33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E709C3E6-EEA3-4640-BE31-D9E442EEB4D5}"/>
                  </a:ext>
                </a:extLst>
              </p14:cNvPr>
              <p14:cNvContentPartPr/>
              <p14:nvPr/>
            </p14:nvContentPartPr>
            <p14:xfrm>
              <a:off x="2067626" y="1461563"/>
              <a:ext cx="2520" cy="14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E709C3E6-EEA3-4640-BE31-D9E442EEB4D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49626" y="1443923"/>
                <a:ext cx="38160" cy="3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404" name="Group 403">
            <a:extLst>
              <a:ext uri="{FF2B5EF4-FFF2-40B4-BE49-F238E27FC236}">
                <a16:creationId xmlns:a16="http://schemas.microsoft.com/office/drawing/2014/main" id="{F915C8F3-BCC8-499E-B414-0AC8142E1437}"/>
              </a:ext>
            </a:extLst>
          </p:cNvPr>
          <p:cNvGrpSpPr>
            <a:grpSpLocks noChangeAspect="1"/>
          </p:cNvGrpSpPr>
          <p:nvPr/>
        </p:nvGrpSpPr>
        <p:grpSpPr>
          <a:xfrm rot="19628465">
            <a:off x="268566" y="4899187"/>
            <a:ext cx="1727290" cy="773889"/>
            <a:chOff x="8531066" y="849203"/>
            <a:chExt cx="2282760" cy="102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4E98B66C-D689-403B-9333-05162EE11393}"/>
                    </a:ext>
                  </a:extLst>
                </p14:cNvPr>
                <p14:cNvContentPartPr/>
                <p14:nvPr/>
              </p14:nvContentPartPr>
              <p14:xfrm>
                <a:off x="8531066" y="948923"/>
                <a:ext cx="241920" cy="63720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4E98B66C-D689-403B-9333-05162EE1139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513426" y="930923"/>
                  <a:ext cx="277560" cy="67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C4722819-724F-425B-88CD-72F7FB6A41D7}"/>
                    </a:ext>
                  </a:extLst>
                </p14:cNvPr>
                <p14:cNvContentPartPr/>
                <p14:nvPr/>
              </p14:nvContentPartPr>
              <p14:xfrm>
                <a:off x="8701706" y="1161683"/>
                <a:ext cx="176040" cy="10008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C4722819-724F-425B-88CD-72F7FB6A41D7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684066" y="1144043"/>
                  <a:ext cx="2116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636B20CF-8BE2-447A-99E7-DE610A129C8F}"/>
                    </a:ext>
                  </a:extLst>
                </p14:cNvPr>
                <p14:cNvContentPartPr/>
                <p14:nvPr/>
              </p14:nvContentPartPr>
              <p14:xfrm>
                <a:off x="8807906" y="1291643"/>
                <a:ext cx="442080" cy="22824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636B20CF-8BE2-447A-99E7-DE610A129C8F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790266" y="1273643"/>
                  <a:ext cx="47772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1D731DC4-5371-47F7-A434-C9009F582DBD}"/>
                    </a:ext>
                  </a:extLst>
                </p14:cNvPr>
                <p14:cNvContentPartPr/>
                <p14:nvPr/>
              </p14:nvContentPartPr>
              <p14:xfrm>
                <a:off x="9171506" y="1312163"/>
                <a:ext cx="465480" cy="21132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1D731DC4-5371-47F7-A434-C9009F582DB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153506" y="1294163"/>
                  <a:ext cx="50112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3EDA7D44-F7CF-4BC6-9758-A25EA2EAFD38}"/>
                    </a:ext>
                  </a:extLst>
                </p14:cNvPr>
                <p14:cNvContentPartPr/>
                <p14:nvPr/>
              </p14:nvContentPartPr>
              <p14:xfrm>
                <a:off x="9659666" y="1247003"/>
                <a:ext cx="152280" cy="26172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3EDA7D44-F7CF-4BC6-9758-A25EA2EAFD38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9642026" y="1229003"/>
                  <a:ext cx="18792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DD11E8AC-8500-49F4-8F49-6BCD1B5044B9}"/>
                    </a:ext>
                  </a:extLst>
                </p14:cNvPr>
                <p14:cNvContentPartPr/>
                <p14:nvPr/>
              </p14:nvContentPartPr>
              <p14:xfrm>
                <a:off x="9818786" y="849203"/>
                <a:ext cx="78840" cy="59976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DD11E8AC-8500-49F4-8F49-6BCD1B5044B9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801146" y="831203"/>
                  <a:ext cx="114480" cy="63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F08EF7F6-4E90-4B0A-8722-91602D593B12}"/>
                    </a:ext>
                  </a:extLst>
                </p14:cNvPr>
                <p14:cNvContentPartPr/>
                <p14:nvPr/>
              </p14:nvContentPartPr>
              <p14:xfrm>
                <a:off x="9906626" y="1215683"/>
                <a:ext cx="226800" cy="23400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F08EF7F6-4E90-4B0A-8722-91602D593B12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888986" y="1197683"/>
                  <a:ext cx="26244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403C6C6E-B985-45E7-A00A-54010D5AD137}"/>
                    </a:ext>
                  </a:extLst>
                </p14:cNvPr>
                <p14:cNvContentPartPr/>
                <p14:nvPr/>
              </p14:nvContentPartPr>
              <p14:xfrm>
                <a:off x="10089146" y="1038923"/>
                <a:ext cx="20520" cy="5544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403C6C6E-B985-45E7-A00A-54010D5AD137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0071146" y="1020923"/>
                  <a:ext cx="5616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30BE184F-A789-4D9E-BE6D-61BC806BA118}"/>
                    </a:ext>
                  </a:extLst>
                </p14:cNvPr>
                <p14:cNvContentPartPr/>
                <p14:nvPr/>
              </p14:nvContentPartPr>
              <p14:xfrm>
                <a:off x="10093106" y="1254563"/>
                <a:ext cx="425160" cy="18108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30BE184F-A789-4D9E-BE6D-61BC806BA118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0075466" y="1236563"/>
                  <a:ext cx="4608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C41F3C17-8617-4BC9-A3D3-12E0214D16E4}"/>
                    </a:ext>
                  </a:extLst>
                </p14:cNvPr>
                <p14:cNvContentPartPr/>
                <p14:nvPr/>
              </p14:nvContentPartPr>
              <p14:xfrm>
                <a:off x="10512146" y="1150523"/>
                <a:ext cx="301680" cy="72144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C41F3C17-8617-4BC9-A3D3-12E0214D16E4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0494146" y="1132883"/>
                  <a:ext cx="337320" cy="75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71C96A77-B507-4A57-BF89-F63294953E14}"/>
              </a:ext>
            </a:extLst>
          </p:cNvPr>
          <p:cNvGrpSpPr>
            <a:grpSpLocks noChangeAspect="1"/>
          </p:cNvGrpSpPr>
          <p:nvPr/>
        </p:nvGrpSpPr>
        <p:grpSpPr>
          <a:xfrm>
            <a:off x="1270170" y="1003413"/>
            <a:ext cx="5100094" cy="432000"/>
            <a:chOff x="669640" y="900040"/>
            <a:chExt cx="6477120" cy="548640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995B4EA-0300-4001-B6AB-E0544CAD8D0C}"/>
                </a:ext>
              </a:extLst>
            </p:cNvPr>
            <p:cNvGrpSpPr/>
            <p:nvPr/>
          </p:nvGrpSpPr>
          <p:grpSpPr>
            <a:xfrm>
              <a:off x="669640" y="900400"/>
              <a:ext cx="1049400" cy="537120"/>
              <a:chOff x="669640" y="900400"/>
              <a:chExt cx="1049400" cy="537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70B5D84A-16CC-4E67-A665-8C3C4F2AE02F}"/>
                      </a:ext>
                    </a:extLst>
                  </p14:cNvPr>
                  <p14:cNvContentPartPr/>
                  <p14:nvPr/>
                </p14:nvContentPartPr>
                <p14:xfrm>
                  <a:off x="669640" y="1055560"/>
                  <a:ext cx="5760" cy="864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70B5D84A-16CC-4E67-A665-8C3C4F2AE02F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651640" y="1037560"/>
                    <a:ext cx="41400" cy="4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11A25675-EC22-40C3-8714-251F3390CE9E}"/>
                      </a:ext>
                    </a:extLst>
                  </p14:cNvPr>
                  <p14:cNvContentPartPr/>
                  <p14:nvPr/>
                </p14:nvContentPartPr>
                <p14:xfrm>
                  <a:off x="676840" y="900400"/>
                  <a:ext cx="314640" cy="19188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11A25675-EC22-40C3-8714-251F3390CE9E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658840" y="882760"/>
                    <a:ext cx="350280" cy="22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CAD37AD5-91FA-4D2C-96BF-8089AE47148E}"/>
                      </a:ext>
                    </a:extLst>
                  </p14:cNvPr>
                  <p14:cNvContentPartPr/>
                  <p14:nvPr/>
                </p14:nvContentPartPr>
                <p14:xfrm>
                  <a:off x="920200" y="952600"/>
                  <a:ext cx="12600" cy="1908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CAD37AD5-91FA-4D2C-96BF-8089AE47148E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902200" y="934960"/>
                    <a:ext cx="48240" cy="5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3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2B3F8677-0F59-4238-9FEE-8249DD174CCE}"/>
                      </a:ext>
                    </a:extLst>
                  </p14:cNvPr>
                  <p14:cNvContentPartPr/>
                  <p14:nvPr/>
                </p14:nvContentPartPr>
                <p14:xfrm>
                  <a:off x="920920" y="922720"/>
                  <a:ext cx="14400" cy="792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2B3F8677-0F59-4238-9FEE-8249DD174CCE}"/>
                      </a:ext>
                    </a:extLst>
                  </p:cNvPr>
                  <p:cNvPicPr/>
                  <p:nvPr/>
                </p:nvPicPr>
                <p:blipFill>
                  <a:blip r:embed="rId284"/>
                  <a:stretch>
                    <a:fillRect/>
                  </a:stretch>
                </p:blipFill>
                <p:spPr>
                  <a:xfrm>
                    <a:off x="903280" y="905080"/>
                    <a:ext cx="50040" cy="4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5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352A16C8-AB7B-4581-ACD8-D189F0C4FDD6}"/>
                      </a:ext>
                    </a:extLst>
                  </p14:cNvPr>
                  <p14:cNvContentPartPr/>
                  <p14:nvPr/>
                </p14:nvContentPartPr>
                <p14:xfrm>
                  <a:off x="766480" y="939640"/>
                  <a:ext cx="182520" cy="48492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352A16C8-AB7B-4581-ACD8-D189F0C4FDD6}"/>
                      </a:ext>
                    </a:extLst>
                  </p:cNvPr>
                  <p:cNvPicPr/>
                  <p:nvPr/>
                </p:nvPicPr>
                <p:blipFill>
                  <a:blip r:embed="rId286"/>
                  <a:stretch>
                    <a:fillRect/>
                  </a:stretch>
                </p:blipFill>
                <p:spPr>
                  <a:xfrm>
                    <a:off x="748480" y="922000"/>
                    <a:ext cx="218160" cy="52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AB530874-8C10-443A-A20C-5A3BB5A180DC}"/>
                      </a:ext>
                    </a:extLst>
                  </p14:cNvPr>
                  <p14:cNvContentPartPr/>
                  <p14:nvPr/>
                </p14:nvContentPartPr>
                <p14:xfrm>
                  <a:off x="996880" y="917320"/>
                  <a:ext cx="480240" cy="520200"/>
                </p14:xfrm>
              </p:contentPart>
            </mc:Choice>
            <mc:Fallback xmlns=""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AB530874-8C10-443A-A20C-5A3BB5A180DC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979240" y="899320"/>
                    <a:ext cx="515880" cy="55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4C6F9BA5-2FB9-4D17-9CA8-B3B785A54046}"/>
                      </a:ext>
                    </a:extLst>
                  </p14:cNvPr>
                  <p14:cNvContentPartPr/>
                  <p14:nvPr/>
                </p14:nvContentPartPr>
                <p14:xfrm>
                  <a:off x="1395400" y="1177600"/>
                  <a:ext cx="323640" cy="25992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4C6F9BA5-2FB9-4D17-9CA8-B3B785A54046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1377760" y="1159600"/>
                    <a:ext cx="359280" cy="295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8488211-1ECC-44B2-A4AC-C390375D1EB1}"/>
                </a:ext>
              </a:extLst>
            </p:cNvPr>
            <p:cNvGrpSpPr/>
            <p:nvPr/>
          </p:nvGrpSpPr>
          <p:grpSpPr>
            <a:xfrm>
              <a:off x="2010640" y="964120"/>
              <a:ext cx="2208960" cy="484560"/>
              <a:chOff x="2010640" y="964120"/>
              <a:chExt cx="2208960" cy="48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1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BAC3B362-2365-4736-926E-B6E224DD61D3}"/>
                      </a:ext>
                    </a:extLst>
                  </p14:cNvPr>
                  <p14:cNvContentPartPr/>
                  <p14:nvPr/>
                </p14:nvContentPartPr>
                <p14:xfrm>
                  <a:off x="2010640" y="1112800"/>
                  <a:ext cx="728640" cy="33588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BAC3B362-2365-4736-926E-B6E224DD61D3}"/>
                      </a:ext>
                    </a:extLst>
                  </p:cNvPr>
                  <p:cNvPicPr/>
                  <p:nvPr/>
                </p:nvPicPr>
                <p:blipFill>
                  <a:blip r:embed="rId292"/>
                  <a:stretch>
                    <a:fillRect/>
                  </a:stretch>
                </p:blipFill>
                <p:spPr>
                  <a:xfrm>
                    <a:off x="1993000" y="1094800"/>
                    <a:ext cx="764280" cy="37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3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A8B1F782-1327-49E4-8CFB-4C88805C0C15}"/>
                      </a:ext>
                    </a:extLst>
                  </p14:cNvPr>
                  <p14:cNvContentPartPr/>
                  <p14:nvPr/>
                </p14:nvContentPartPr>
                <p14:xfrm>
                  <a:off x="2768440" y="1099120"/>
                  <a:ext cx="293760" cy="25848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A8B1F782-1327-49E4-8CFB-4C88805C0C15}"/>
                      </a:ext>
                    </a:extLst>
                  </p:cNvPr>
                  <p:cNvPicPr/>
                  <p:nvPr/>
                </p:nvPicPr>
                <p:blipFill>
                  <a:blip r:embed="rId294"/>
                  <a:stretch>
                    <a:fillRect/>
                  </a:stretch>
                </p:blipFill>
                <p:spPr>
                  <a:xfrm>
                    <a:off x="2750800" y="1081120"/>
                    <a:ext cx="329400" cy="29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5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B97C88F9-5018-4579-ADCD-60D60D81A1BE}"/>
                      </a:ext>
                    </a:extLst>
                  </p14:cNvPr>
                  <p14:cNvContentPartPr/>
                  <p14:nvPr/>
                </p14:nvContentPartPr>
                <p14:xfrm>
                  <a:off x="3014320" y="1135120"/>
                  <a:ext cx="595800" cy="26676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B97C88F9-5018-4579-ADCD-60D60D81A1BE}"/>
                      </a:ext>
                    </a:extLst>
                  </p:cNvPr>
                  <p:cNvPicPr/>
                  <p:nvPr/>
                </p:nvPicPr>
                <p:blipFill>
                  <a:blip r:embed="rId296"/>
                  <a:stretch>
                    <a:fillRect/>
                  </a:stretch>
                </p:blipFill>
                <p:spPr>
                  <a:xfrm>
                    <a:off x="2996320" y="1117480"/>
                    <a:ext cx="631440" cy="30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7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225223A7-3DD4-4EC3-975F-608ACCE642E9}"/>
                      </a:ext>
                    </a:extLst>
                  </p14:cNvPr>
                  <p14:cNvContentPartPr/>
                  <p14:nvPr/>
                </p14:nvContentPartPr>
                <p14:xfrm>
                  <a:off x="3636400" y="964120"/>
                  <a:ext cx="583200" cy="42552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225223A7-3DD4-4EC3-975F-608ACCE642E9}"/>
                      </a:ext>
                    </a:extLst>
                  </p:cNvPr>
                  <p:cNvPicPr/>
                  <p:nvPr/>
                </p:nvPicPr>
                <p:blipFill>
                  <a:blip r:embed="rId298"/>
                  <a:stretch>
                    <a:fillRect/>
                  </a:stretch>
                </p:blipFill>
                <p:spPr>
                  <a:xfrm>
                    <a:off x="3618760" y="946480"/>
                    <a:ext cx="618840" cy="461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606CCE25-B57A-4BA4-AD00-85117C6969E9}"/>
                </a:ext>
              </a:extLst>
            </p:cNvPr>
            <p:cNvGrpSpPr/>
            <p:nvPr/>
          </p:nvGrpSpPr>
          <p:grpSpPr>
            <a:xfrm>
              <a:off x="4539640" y="900040"/>
              <a:ext cx="2607120" cy="509040"/>
              <a:chOff x="4539640" y="900040"/>
              <a:chExt cx="2607120" cy="50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9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0525AF15-EE19-41E1-B697-3FEAD97FFD87}"/>
                      </a:ext>
                    </a:extLst>
                  </p14:cNvPr>
                  <p14:cNvContentPartPr/>
                  <p14:nvPr/>
                </p14:nvContentPartPr>
                <p14:xfrm>
                  <a:off x="4539640" y="1168240"/>
                  <a:ext cx="507240" cy="1630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0525AF15-EE19-41E1-B697-3FEAD97FFD87}"/>
                      </a:ext>
                    </a:extLst>
                  </p:cNvPr>
                  <p:cNvPicPr/>
                  <p:nvPr/>
                </p:nvPicPr>
                <p:blipFill>
                  <a:blip r:embed="rId300"/>
                  <a:stretch>
                    <a:fillRect/>
                  </a:stretch>
                </p:blipFill>
                <p:spPr>
                  <a:xfrm>
                    <a:off x="4521640" y="1150240"/>
                    <a:ext cx="542880" cy="19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1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7BFE7E50-EF4E-421C-9DEE-2B1D87F87629}"/>
                      </a:ext>
                    </a:extLst>
                  </p14:cNvPr>
                  <p14:cNvContentPartPr/>
                  <p14:nvPr/>
                </p14:nvContentPartPr>
                <p14:xfrm>
                  <a:off x="4997200" y="1071040"/>
                  <a:ext cx="238320" cy="25560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7BFE7E50-EF4E-421C-9DEE-2B1D87F87629}"/>
                      </a:ext>
                    </a:extLst>
                  </p:cNvPr>
                  <p:cNvPicPr/>
                  <p:nvPr/>
                </p:nvPicPr>
                <p:blipFill>
                  <a:blip r:embed="rId302"/>
                  <a:stretch>
                    <a:fillRect/>
                  </a:stretch>
                </p:blipFill>
                <p:spPr>
                  <a:xfrm>
                    <a:off x="4979560" y="1053400"/>
                    <a:ext cx="273960" cy="29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3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CFA41230-DEE6-48FC-9AEB-E00BF6908182}"/>
                      </a:ext>
                    </a:extLst>
                  </p14:cNvPr>
                  <p14:cNvContentPartPr/>
                  <p14:nvPr/>
                </p14:nvContentPartPr>
                <p14:xfrm>
                  <a:off x="5210680" y="973840"/>
                  <a:ext cx="194760" cy="35928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CFA41230-DEE6-48FC-9AEB-E00BF6908182}"/>
                      </a:ext>
                    </a:extLst>
                  </p:cNvPr>
                  <p:cNvPicPr/>
                  <p:nvPr/>
                </p:nvPicPr>
                <p:blipFill>
                  <a:blip r:embed="rId304"/>
                  <a:stretch>
                    <a:fillRect/>
                  </a:stretch>
                </p:blipFill>
                <p:spPr>
                  <a:xfrm>
                    <a:off x="5193040" y="955840"/>
                    <a:ext cx="230400" cy="39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56754A80-7539-4EE5-8B5F-1C3E5875D4C6}"/>
                      </a:ext>
                    </a:extLst>
                  </p14:cNvPr>
                  <p14:cNvContentPartPr/>
                  <p14:nvPr/>
                </p14:nvContentPartPr>
                <p14:xfrm>
                  <a:off x="5294200" y="951520"/>
                  <a:ext cx="301680" cy="2160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56754A80-7539-4EE5-8B5F-1C3E5875D4C6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5276200" y="933880"/>
                    <a:ext cx="33732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FF85138E-F49B-4BD4-BA50-E43FC40886FA}"/>
                      </a:ext>
                    </a:extLst>
                  </p14:cNvPr>
                  <p14:cNvContentPartPr/>
                  <p14:nvPr/>
                </p14:nvContentPartPr>
                <p14:xfrm>
                  <a:off x="5523520" y="1125760"/>
                  <a:ext cx="211320" cy="23436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FF85138E-F49B-4BD4-BA50-E43FC40886FA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5505520" y="1108120"/>
                    <a:ext cx="246960" cy="27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A6584F5C-B9BD-4858-AFDF-74EC9322E248}"/>
                      </a:ext>
                    </a:extLst>
                  </p14:cNvPr>
                  <p14:cNvContentPartPr/>
                  <p14:nvPr/>
                </p14:nvContentPartPr>
                <p14:xfrm>
                  <a:off x="5698480" y="1108840"/>
                  <a:ext cx="270360" cy="26928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A6584F5C-B9BD-4858-AFDF-74EC9322E248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5680840" y="1090840"/>
                    <a:ext cx="306000" cy="30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43092C47-AC75-4D6D-B3DA-930A7CF3F885}"/>
                      </a:ext>
                    </a:extLst>
                  </p14:cNvPr>
                  <p14:cNvContentPartPr/>
                  <p14:nvPr/>
                </p14:nvContentPartPr>
                <p14:xfrm>
                  <a:off x="5968120" y="1111000"/>
                  <a:ext cx="714240" cy="29268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43092C47-AC75-4D6D-B3DA-930A7CF3F885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5950480" y="1093360"/>
                    <a:ext cx="749880" cy="32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F6F9C942-30D0-43DF-A1F6-C4B8A6C21BDC}"/>
                      </a:ext>
                    </a:extLst>
                  </p14:cNvPr>
                  <p14:cNvContentPartPr/>
                  <p14:nvPr/>
                </p14:nvContentPartPr>
                <p14:xfrm>
                  <a:off x="6676240" y="900040"/>
                  <a:ext cx="146520" cy="50904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F6F9C942-30D0-43DF-A1F6-C4B8A6C21BDC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6658240" y="882040"/>
                    <a:ext cx="182160" cy="54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9036FED8-99B4-4A6F-99D1-C411B78D58E5}"/>
                      </a:ext>
                    </a:extLst>
                  </p14:cNvPr>
                  <p14:cNvContentPartPr/>
                  <p14:nvPr/>
                </p14:nvContentPartPr>
                <p14:xfrm>
                  <a:off x="6779200" y="942520"/>
                  <a:ext cx="367560" cy="4485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9036FED8-99B4-4A6F-99D1-C411B78D58E5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6761200" y="924520"/>
                    <a:ext cx="403200" cy="4842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67" name="Titre 1">
            <a:extLst>
              <a:ext uri="{FF2B5EF4-FFF2-40B4-BE49-F238E27FC236}">
                <a16:creationId xmlns:a16="http://schemas.microsoft.com/office/drawing/2014/main" id="{EBFD3155-A3C2-4700-80BC-466709524B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800" b="0" dirty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Acknowledgements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689C50-CB8B-2E98-AF10-7100E01F9289}"/>
              </a:ext>
            </a:extLst>
          </p:cNvPr>
          <p:cNvGrpSpPr/>
          <p:nvPr/>
        </p:nvGrpSpPr>
        <p:grpSpPr>
          <a:xfrm>
            <a:off x="376500" y="1676975"/>
            <a:ext cx="3404203" cy="2314004"/>
            <a:chOff x="376500" y="1741627"/>
            <a:chExt cx="3404203" cy="2314004"/>
          </a:xfrm>
        </p:grpSpPr>
        <p:sp>
          <p:nvSpPr>
            <p:cNvPr id="5" name="CasellaDiTesto 3">
              <a:extLst>
                <a:ext uri="{FF2B5EF4-FFF2-40B4-BE49-F238E27FC236}">
                  <a16:creationId xmlns:a16="http://schemas.microsoft.com/office/drawing/2014/main" id="{34CD9FFA-A9A5-4747-A5FB-E8BE6D967AA4}"/>
                </a:ext>
              </a:extLst>
            </p:cNvPr>
            <p:cNvSpPr txBox="1"/>
            <p:nvPr/>
          </p:nvSpPr>
          <p:spPr>
            <a:xfrm>
              <a:off x="1653793" y="2159984"/>
              <a:ext cx="2126910" cy="1895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u="sng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Attilio Zilli</a:t>
              </a:r>
            </a:p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Michael Poloczek</a:t>
              </a:r>
            </a:p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Yigong Luan</a:t>
              </a:r>
            </a:p>
            <a:p>
              <a:pPr algn="ctr">
                <a:lnSpc>
                  <a:spcPct val="150000"/>
                </a:lnSpc>
              </a:pPr>
              <a:r>
                <a:rPr lang="en-US" sz="1600" u="sng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Michele Celebrano</a:t>
              </a:r>
            </a:p>
            <a:p>
              <a:pPr algn="ctr">
                <a:lnSpc>
                  <a:spcPct val="150000"/>
                </a:lnSpc>
              </a:pPr>
              <a:r>
                <a:rPr lang="en-US" sz="1600" u="sng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Marco Finazzi</a:t>
              </a:r>
            </a:p>
          </p:txBody>
        </p:sp>
        <p:pic>
          <p:nvPicPr>
            <p:cNvPr id="6" name="Picture 5" descr="A picture containing indoor, sitting, dark, computer&#10;&#10;Description automatically generated">
              <a:extLst>
                <a:ext uri="{FF2B5EF4-FFF2-40B4-BE49-F238E27FC236}">
                  <a16:creationId xmlns:a16="http://schemas.microsoft.com/office/drawing/2014/main" id="{F9888D96-C6CD-470A-9824-B7025621E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500" y="3263636"/>
              <a:ext cx="1476000" cy="642318"/>
            </a:xfrm>
            <a:prstGeom prst="rect">
              <a:avLst/>
            </a:prstGeom>
          </p:spPr>
        </p:pic>
        <p:pic>
          <p:nvPicPr>
            <p:cNvPr id="80" name="Picture 5" descr="C:\Users\Lavinia\Desktop\20151029123608!Logo_Politecnico_Milano.png">
              <a:extLst>
                <a:ext uri="{FF2B5EF4-FFF2-40B4-BE49-F238E27FC236}">
                  <a16:creationId xmlns:a16="http://schemas.microsoft.com/office/drawing/2014/main" id="{5FAF47B5-FB0A-49B1-8D9B-E4EE70B2A2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12" y="2282432"/>
              <a:ext cx="936000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357649C-70DC-AF70-72D5-3ADCCE542C01}"/>
                </a:ext>
              </a:extLst>
            </p:cNvPr>
            <p:cNvSpPr txBox="1"/>
            <p:nvPr/>
          </p:nvSpPr>
          <p:spPr>
            <a:xfrm>
              <a:off x="475672" y="1741627"/>
              <a:ext cx="3293038" cy="417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800" dirty="0">
                  <a:solidFill>
                    <a:schemeClr val="tx2"/>
                  </a:solidFill>
                  <a:latin typeface="Gill Sans MT" panose="020B0502020104020203" pitchFamily="34" charset="0"/>
                </a:rPr>
                <a:t>Simulations and SHG @</a:t>
              </a:r>
              <a:r>
                <a:rPr lang="en-US" sz="1800" u="sng" dirty="0">
                  <a:solidFill>
                    <a:schemeClr val="tx2"/>
                  </a:solidFill>
                  <a:latin typeface="Gill Sans MT" panose="020B0502020104020203" pitchFamily="34" charset="0"/>
                </a:rPr>
                <a:t>PoliMi</a:t>
              </a:r>
              <a:endParaRPr lang="en-US" u="sng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84BC25-3152-75BD-C096-9E1BA8D85BD0}"/>
              </a:ext>
            </a:extLst>
          </p:cNvPr>
          <p:cNvGrpSpPr/>
          <p:nvPr/>
        </p:nvGrpSpPr>
        <p:grpSpPr>
          <a:xfrm>
            <a:off x="7874304" y="887539"/>
            <a:ext cx="3591555" cy="1941399"/>
            <a:chOff x="7726523" y="887539"/>
            <a:chExt cx="3591555" cy="1941399"/>
          </a:xfrm>
        </p:grpSpPr>
        <p:pic>
          <p:nvPicPr>
            <p:cNvPr id="152" name="Picture 7">
              <a:extLst>
                <a:ext uri="{FF2B5EF4-FFF2-40B4-BE49-F238E27FC236}">
                  <a16:creationId xmlns:a16="http://schemas.microsoft.com/office/drawing/2014/main" id="{2701ACC6-B7C2-4974-9D14-044FE4F65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2485" y="1640938"/>
              <a:ext cx="3485593" cy="1188000"/>
            </a:xfrm>
            <a:prstGeom prst="rect">
              <a:avLst/>
            </a:prstGeom>
          </p:spPr>
        </p:pic>
        <p:sp>
          <p:nvSpPr>
            <p:cNvPr id="109" name="CasellaDiTesto 3">
              <a:extLst>
                <a:ext uri="{FF2B5EF4-FFF2-40B4-BE49-F238E27FC236}">
                  <a16:creationId xmlns:a16="http://schemas.microsoft.com/office/drawing/2014/main" id="{4E01AB72-4104-4F08-8826-B234B68EDAA0}"/>
                </a:ext>
              </a:extLst>
            </p:cNvPr>
            <p:cNvSpPr txBox="1"/>
            <p:nvPr/>
          </p:nvSpPr>
          <p:spPr>
            <a:xfrm>
              <a:off x="7726523" y="1268714"/>
              <a:ext cx="3454108" cy="418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Marzia Ferrera          Andrea Toma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6EEE5F-5123-02FF-D069-E8392B899343}"/>
                </a:ext>
              </a:extLst>
            </p:cNvPr>
            <p:cNvSpPr txBox="1"/>
            <p:nvPr/>
          </p:nvSpPr>
          <p:spPr>
            <a:xfrm>
              <a:off x="7904824" y="887539"/>
              <a:ext cx="3326566" cy="417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dirty="0">
                  <a:solidFill>
                    <a:schemeClr val="tx2"/>
                  </a:solidFill>
                  <a:latin typeface="Gill Sans MT" panose="020B0502020104020203" pitchFamily="34" charset="0"/>
                </a:rPr>
                <a:t>Nanof</a:t>
              </a:r>
              <a:r>
                <a:rPr lang="en-US" sz="1800" dirty="0">
                  <a:solidFill>
                    <a:schemeClr val="tx2"/>
                  </a:solidFill>
                  <a:latin typeface="Gill Sans MT" panose="020B0502020104020203" pitchFamily="34" charset="0"/>
                </a:rPr>
                <a:t>abrication @</a:t>
              </a:r>
              <a:r>
                <a:rPr lang="en-US" u="sng" dirty="0">
                  <a:solidFill>
                    <a:schemeClr val="tx2"/>
                  </a:solidFill>
                  <a:latin typeface="Gill Sans MT" panose="020B0502020104020203" pitchFamily="34" charset="0"/>
                </a:rPr>
                <a:t>IIT</a:t>
              </a:r>
              <a:r>
                <a:rPr lang="en-US" dirty="0">
                  <a:solidFill>
                    <a:schemeClr val="tx2"/>
                  </a:solidFill>
                  <a:latin typeface="Gill Sans MT" panose="020B0502020104020203" pitchFamily="34" charset="0"/>
                </a:rPr>
                <a:t> (Genova)</a:t>
              </a:r>
              <a:endParaRPr lang="en-US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79B3E0-2847-CB78-5A90-D266D1099074}"/>
              </a:ext>
            </a:extLst>
          </p:cNvPr>
          <p:cNvGrpSpPr/>
          <p:nvPr/>
        </p:nvGrpSpPr>
        <p:grpSpPr>
          <a:xfrm>
            <a:off x="8052605" y="2722892"/>
            <a:ext cx="3980825" cy="1485205"/>
            <a:chOff x="7904824" y="2722892"/>
            <a:chExt cx="3980825" cy="1485205"/>
          </a:xfrm>
        </p:grpSpPr>
        <p:pic>
          <p:nvPicPr>
            <p:cNvPr id="45" name="Picture 4" descr="C:\Users\Lavinia\Desktop\Logo_unibs.gif">
              <a:extLst>
                <a:ext uri="{FF2B5EF4-FFF2-40B4-BE49-F238E27FC236}">
                  <a16:creationId xmlns:a16="http://schemas.microsoft.com/office/drawing/2014/main" id="{47405515-8420-46EB-8D81-A7BB41BA1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415" y="3128097"/>
              <a:ext cx="1082755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CasellaDiTesto 14">
              <a:extLst>
                <a:ext uri="{FF2B5EF4-FFF2-40B4-BE49-F238E27FC236}">
                  <a16:creationId xmlns:a16="http://schemas.microsoft.com/office/drawing/2014/main" id="{B80799A7-60F2-407D-A195-EF73C9C55F36}"/>
                </a:ext>
              </a:extLst>
            </p:cNvPr>
            <p:cNvSpPr txBox="1"/>
            <p:nvPr/>
          </p:nvSpPr>
          <p:spPr>
            <a:xfrm>
              <a:off x="9192761" y="3404544"/>
              <a:ext cx="1631387" cy="418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Luca Carletti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2380B6-A808-0084-0D93-5A577CB806BB}"/>
                </a:ext>
              </a:extLst>
            </p:cNvPr>
            <p:cNvSpPr txBox="1"/>
            <p:nvPr/>
          </p:nvSpPr>
          <p:spPr>
            <a:xfrm>
              <a:off x="7904824" y="2722892"/>
              <a:ext cx="3980825" cy="417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dirty="0">
                  <a:solidFill>
                    <a:schemeClr val="tx2"/>
                  </a:solidFill>
                  <a:latin typeface="Gill Sans MT" panose="020B0502020104020203" pitchFamily="34" charset="0"/>
                </a:rPr>
                <a:t>Theory &amp; calculations @ </a:t>
              </a:r>
              <a:r>
                <a:rPr lang="en-US" u="sng" dirty="0">
                  <a:solidFill>
                    <a:schemeClr val="tx2"/>
                  </a:solidFill>
                  <a:latin typeface="Gill Sans MT" panose="020B0502020104020203" pitchFamily="34" charset="0"/>
                </a:rPr>
                <a:t>Uni. Brescia</a:t>
              </a:r>
              <a:endParaRPr lang="en-US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F4F898-4CF3-DACE-A9BC-B529287AD77A}"/>
              </a:ext>
            </a:extLst>
          </p:cNvPr>
          <p:cNvGrpSpPr/>
          <p:nvPr/>
        </p:nvGrpSpPr>
        <p:grpSpPr>
          <a:xfrm>
            <a:off x="4096301" y="1676975"/>
            <a:ext cx="3469084" cy="2484649"/>
            <a:chOff x="4003938" y="1741627"/>
            <a:chExt cx="3469084" cy="2484649"/>
          </a:xfrm>
        </p:grpSpPr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9C39BE43-26E3-A4A0-AABA-7D65095AE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938" y="3189622"/>
              <a:ext cx="1276722" cy="1036654"/>
            </a:xfrm>
            <a:prstGeom prst="rect">
              <a:avLst/>
            </a:prstGeom>
          </p:spPr>
        </p:pic>
        <p:sp>
          <p:nvSpPr>
            <p:cNvPr id="155" name="CasellaDiTesto 14">
              <a:extLst>
                <a:ext uri="{FF2B5EF4-FFF2-40B4-BE49-F238E27FC236}">
                  <a16:creationId xmlns:a16="http://schemas.microsoft.com/office/drawing/2014/main" id="{61ED0189-3064-479C-B589-48F5C9FA117D}"/>
                </a:ext>
              </a:extLst>
            </p:cNvPr>
            <p:cNvSpPr txBox="1"/>
            <p:nvPr/>
          </p:nvSpPr>
          <p:spPr>
            <a:xfrm>
              <a:off x="4942290" y="2159984"/>
              <a:ext cx="2302819" cy="1895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Vitaliy Sultanov</a:t>
              </a:r>
            </a:p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Michael Poloczek</a:t>
              </a:r>
            </a:p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Emmanouil Kokkinakis</a:t>
              </a:r>
            </a:p>
            <a:p>
              <a:pPr algn="ctr">
                <a:lnSpc>
                  <a:spcPct val="150000"/>
                </a:lnSpc>
              </a:pPr>
              <a:r>
                <a:rPr lang="en-US" sz="16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Tomàs</a:t>
              </a:r>
              <a:r>
                <a:rPr lang="en-US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 Santiago-Cruz</a:t>
              </a:r>
            </a:p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Maria Chekhova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79C97F0-A23F-54C5-9F1B-867A4B52B58E}"/>
                </a:ext>
              </a:extLst>
            </p:cNvPr>
            <p:cNvSpPr txBox="1"/>
            <p:nvPr/>
          </p:nvSpPr>
          <p:spPr>
            <a:xfrm>
              <a:off x="4179984" y="1741627"/>
              <a:ext cx="3293038" cy="417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800" dirty="0">
                  <a:solidFill>
                    <a:schemeClr val="tx2"/>
                  </a:solidFill>
                  <a:latin typeface="Gill Sans MT" panose="020B0502020104020203" pitchFamily="34" charset="0"/>
                </a:rPr>
                <a:t>SPDC @</a:t>
              </a:r>
              <a:r>
                <a:rPr lang="en-US" u="sng" dirty="0">
                  <a:solidFill>
                    <a:schemeClr val="tx2"/>
                  </a:solidFill>
                  <a:latin typeface="Gill Sans MT" panose="020B0502020104020203" pitchFamily="34" charset="0"/>
                </a:rPr>
                <a:t>Max-Planck</a:t>
              </a:r>
              <a:r>
                <a:rPr lang="en-US" dirty="0">
                  <a:solidFill>
                    <a:schemeClr val="tx2"/>
                  </a:solidFill>
                  <a:latin typeface="Gill Sans MT" panose="020B0502020104020203" pitchFamily="34" charset="0"/>
                </a:rPr>
                <a:t> (Erlangen)</a:t>
              </a:r>
              <a:endParaRPr lang="en-US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4FE908-D192-0F6C-7446-0176A493B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2"/>
            <a:stretch>
              <a:fillRect/>
            </a:stretch>
          </p:blipFill>
          <p:spPr>
            <a:xfrm>
              <a:off x="4211795" y="2228689"/>
              <a:ext cx="861008" cy="86146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EB5217-0457-DC0B-C42A-2C3EBD2A7F63}"/>
              </a:ext>
            </a:extLst>
          </p:cNvPr>
          <p:cNvGrpSpPr/>
          <p:nvPr/>
        </p:nvGrpSpPr>
        <p:grpSpPr>
          <a:xfrm>
            <a:off x="2122191" y="4398471"/>
            <a:ext cx="9828000" cy="1792973"/>
            <a:chOff x="2122191" y="4398471"/>
            <a:chExt cx="9828000" cy="1792973"/>
          </a:xfrm>
        </p:grpSpPr>
        <p:pic>
          <p:nvPicPr>
            <p:cNvPr id="4" name="image1.png">
              <a:extLst>
                <a:ext uri="{FF2B5EF4-FFF2-40B4-BE49-F238E27FC236}">
                  <a16:creationId xmlns:a16="http://schemas.microsoft.com/office/drawing/2014/main" id="{A91A1F5A-8467-A5CC-EC42-3178D279B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3"/>
            <a:srcRect/>
            <a:stretch>
              <a:fillRect/>
            </a:stretch>
          </p:blipFill>
          <p:spPr>
            <a:xfrm>
              <a:off x="2176191" y="4398471"/>
              <a:ext cx="9720000" cy="877905"/>
            </a:xfrm>
            <a:prstGeom prst="rect">
              <a:avLst/>
            </a:prstGeom>
            <a:ln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0F5B5F-2404-26AA-2968-3BF130CA52CC}"/>
                </a:ext>
              </a:extLst>
            </p:cNvPr>
            <p:cNvSpPr txBox="1"/>
            <p:nvPr/>
          </p:nvSpPr>
          <p:spPr>
            <a:xfrm>
              <a:off x="2122191" y="5286132"/>
              <a:ext cx="9828000" cy="905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it-IT" sz="1400" dirty="0">
                  <a:solidFill>
                    <a:schemeClr val="tx2"/>
                  </a:solidFill>
                  <a:latin typeface="Gill Sans Nova Light" panose="020B0302020104020203" pitchFamily="34" charset="0"/>
                </a:rPr>
                <a:t>Spesa finanziata a valere sulle risorse previste dal bando a cascata emanato da UNIMIB con DR 443/2024 prot. 53652 del 31/01/24, ai sensi dell’Avviso MUR n. 341 del 15 marzo 2022, nell'ambito del PNRR, M4C2 Investimento 1.3- Progetto NQSTI PE_00000023, finanziato dall'Unione europea- </a:t>
              </a:r>
              <a:r>
                <a:rPr lang="it-IT" sz="1400" dirty="0" err="1">
                  <a:solidFill>
                    <a:schemeClr val="tx2"/>
                  </a:solidFill>
                  <a:latin typeface="Gill Sans Nova Light" panose="020B0302020104020203" pitchFamily="34" charset="0"/>
                </a:rPr>
                <a:t>NextGenerationEU</a:t>
              </a:r>
              <a:r>
                <a:rPr lang="it-IT" sz="1400" dirty="0">
                  <a:solidFill>
                    <a:schemeClr val="tx2"/>
                  </a:solidFill>
                  <a:latin typeface="Gill Sans Nova Light" panose="020B0302020104020203" pitchFamily="34" charset="0"/>
                </a:rPr>
                <a:t> - CUP H43C22000870001 - </a:t>
              </a:r>
              <a:r>
                <a:rPr lang="it-IT" sz="1400" dirty="0" err="1">
                  <a:solidFill>
                    <a:schemeClr val="tx2"/>
                  </a:solidFill>
                  <a:latin typeface="Gill Sans Nova Light" panose="020B0302020104020203" pitchFamily="34" charset="0"/>
                </a:rPr>
                <a:t>Spoke</a:t>
              </a:r>
              <a:r>
                <a:rPr lang="it-IT" sz="1400" dirty="0">
                  <a:solidFill>
                    <a:schemeClr val="tx2"/>
                  </a:solidFill>
                  <a:latin typeface="Gill Sans Nova Light" panose="020B0302020104020203" pitchFamily="34" charset="0"/>
                </a:rPr>
                <a:t> 6 – bando a cascata </a:t>
              </a:r>
              <a:r>
                <a:rPr lang="it-IT" sz="1400" dirty="0" err="1">
                  <a:solidFill>
                    <a:schemeClr val="tx2"/>
                  </a:solidFill>
                  <a:latin typeface="Gill Sans Nova Light" panose="020B0302020104020203" pitchFamily="34" charset="0"/>
                </a:rPr>
                <a:t>prog</a:t>
              </a:r>
              <a:r>
                <a:rPr lang="it-IT" sz="1400" dirty="0">
                  <a:solidFill>
                    <a:schemeClr val="tx2"/>
                  </a:solidFill>
                  <a:latin typeface="Gill Sans Nova Light" panose="020B0302020104020203" pitchFamily="34" charset="0"/>
                </a:rPr>
                <a:t>. “NQSTI” – </a:t>
              </a:r>
              <a:r>
                <a:rPr lang="it-IT" sz="1400" dirty="0" err="1">
                  <a:solidFill>
                    <a:schemeClr val="tx2"/>
                  </a:solidFill>
                  <a:latin typeface="Gill Sans Nova Light" panose="020B0302020104020203" pitchFamily="34" charset="0"/>
                </a:rPr>
                <a:t>QuantumLiNbO</a:t>
              </a:r>
              <a:r>
                <a:rPr lang="it-IT" sz="1400" dirty="0">
                  <a:solidFill>
                    <a:schemeClr val="tx2"/>
                  </a:solidFill>
                  <a:latin typeface="Gill Sans Nova Light" panose="020B0302020104020203" pitchFamily="34" charset="0"/>
                </a:rPr>
                <a:t>.</a:t>
              </a:r>
              <a:endParaRPr lang="en-US" sz="1400" u="sng" dirty="0">
                <a:solidFill>
                  <a:schemeClr val="tx2"/>
                </a:solidFill>
                <a:latin typeface="Gill Sans Nova Light" panose="020B0302020104020203" pitchFamily="34" charset="0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2463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2AC793-D20A-6D41-3B8F-66D715DAB8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40577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92B120-A2EB-77C7-7EB9-CC4FAB967D6F}"/>
              </a:ext>
            </a:extLst>
          </p:cNvPr>
          <p:cNvSpPr/>
          <p:nvPr/>
        </p:nvSpPr>
        <p:spPr>
          <a:xfrm>
            <a:off x="1483188" y="-14898"/>
            <a:ext cx="90472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Gill Sans MT" panose="020B0502020104020203" pitchFamily="34" charset="0"/>
              </a:rPr>
              <a:t>Summary and outlook</a:t>
            </a:r>
          </a:p>
        </p:txBody>
      </p:sp>
      <p:sp>
        <p:nvSpPr>
          <p:cNvPr id="4" name="object 26">
            <a:extLst>
              <a:ext uri="{FF2B5EF4-FFF2-40B4-BE49-F238E27FC236}">
                <a16:creationId xmlns:a16="http://schemas.microsoft.com/office/drawing/2014/main" id="{6F6AD272-1B4D-4360-C7E7-C91743914D72}"/>
              </a:ext>
            </a:extLst>
          </p:cNvPr>
          <p:cNvSpPr txBox="1"/>
          <p:nvPr/>
        </p:nvSpPr>
        <p:spPr>
          <a:xfrm>
            <a:off x="923690" y="1432240"/>
            <a:ext cx="10779536" cy="4677409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dist="50800" dir="5400000" algn="ctr" rotWithShape="0">
              <a:srgbClr val="000000">
                <a:alpha val="43137"/>
              </a:srgbClr>
            </a:outerShdw>
            <a:softEdge rad="114300"/>
          </a:effectLst>
        </p:spPr>
        <p:txBody>
          <a:bodyPr vert="horz" wrap="square" lIns="0" tIns="89065" rIns="0" bIns="0" rtlCol="0">
            <a:spAutoFit/>
          </a:bodyPr>
          <a:lstStyle/>
          <a:p>
            <a:pPr marL="469924" lvl="1">
              <a:lnSpc>
                <a:spcPts val="4000"/>
              </a:lnSpc>
              <a:spcBef>
                <a:spcPts val="601"/>
              </a:spcBef>
              <a:tabLst>
                <a:tab pos="241122" algn="l"/>
                <a:tab pos="241758" algn="l"/>
              </a:tabLst>
            </a:pPr>
            <a:endParaRPr lang="en-US" sz="2400" spc="10">
              <a:solidFill>
                <a:srgbClr val="002060"/>
              </a:solidFill>
              <a:latin typeface="Gill Sans MT" panose="020B0502020104020203" pitchFamily="34" charset="0"/>
              <a:cs typeface="Arial"/>
            </a:endParaRPr>
          </a:p>
          <a:p>
            <a:pPr marL="812824" lvl="1" indent="-342900">
              <a:lnSpc>
                <a:spcPts val="4000"/>
              </a:lnSpc>
              <a:spcBef>
                <a:spcPts val="601"/>
              </a:spcBef>
              <a:buFont typeface="Arial" panose="020B0604020202020204" pitchFamily="34" charset="0"/>
              <a:buChar char="•"/>
              <a:tabLst>
                <a:tab pos="241122" algn="l"/>
                <a:tab pos="241758" algn="l"/>
              </a:tabLst>
            </a:pPr>
            <a:r>
              <a:rPr lang="en-US" sz="2400" spc="10">
                <a:solidFill>
                  <a:srgbClr val="002060"/>
                </a:solidFill>
                <a:latin typeface="Gill Sans MT" panose="020B0502020104020203" pitchFamily="34" charset="0"/>
                <a:cs typeface="Arial"/>
              </a:rPr>
              <a:t>LiNbO</a:t>
            </a:r>
            <a:r>
              <a:rPr lang="en-US" sz="2400" spc="10" baseline="-25000">
                <a:solidFill>
                  <a:srgbClr val="002060"/>
                </a:solidFill>
                <a:latin typeface="Gill Sans MT" panose="020B0502020104020203" pitchFamily="34" charset="0"/>
                <a:cs typeface="Arial"/>
              </a:rPr>
              <a:t>3</a:t>
            </a:r>
            <a:r>
              <a:rPr lang="en-US" sz="2400" spc="10">
                <a:solidFill>
                  <a:srgbClr val="002060"/>
                </a:solidFill>
                <a:latin typeface="Gill Sans MT" panose="020B0502020104020203" pitchFamily="34" charset="0"/>
                <a:cs typeface="Arial"/>
              </a:rPr>
              <a:t> is emerging as a prime material for nonlinear nanophotonics</a:t>
            </a:r>
          </a:p>
          <a:p>
            <a:pPr marL="812824" lvl="1" indent="-342900">
              <a:lnSpc>
                <a:spcPts val="4000"/>
              </a:lnSpc>
              <a:spcBef>
                <a:spcPts val="601"/>
              </a:spcBef>
              <a:buFont typeface="Arial" panose="020B0604020202020204" pitchFamily="34" charset="0"/>
              <a:buChar char="•"/>
              <a:tabLst>
                <a:tab pos="241122" algn="l"/>
                <a:tab pos="241758" algn="l"/>
              </a:tabLst>
            </a:pPr>
            <a:r>
              <a:rPr lang="en-US" sz="2400" spc="10">
                <a:solidFill>
                  <a:srgbClr val="002060"/>
                </a:solidFill>
                <a:latin typeface="Gill Sans MT" panose="020B0502020104020203" pitchFamily="34" charset="0"/>
                <a:cs typeface="Arial"/>
              </a:rPr>
              <a:t>Progress enabled by steady advances in nanofabrication capabilities</a:t>
            </a:r>
          </a:p>
          <a:p>
            <a:pPr marL="469924" lvl="1">
              <a:lnSpc>
                <a:spcPts val="4000"/>
              </a:lnSpc>
              <a:spcBef>
                <a:spcPts val="601"/>
              </a:spcBef>
              <a:tabLst>
                <a:tab pos="241122" algn="l"/>
                <a:tab pos="241758" algn="l"/>
              </a:tabLst>
            </a:pPr>
            <a:endParaRPr lang="en-US" sz="2400" spc="10">
              <a:solidFill>
                <a:srgbClr val="002060"/>
              </a:solidFill>
              <a:latin typeface="Gill Sans MT" panose="020B0502020104020203" pitchFamily="34" charset="0"/>
              <a:cs typeface="Arial"/>
            </a:endParaRPr>
          </a:p>
          <a:p>
            <a:pPr marL="812824" lvl="1" indent="-342900">
              <a:lnSpc>
                <a:spcPts val="4000"/>
              </a:lnSpc>
              <a:spcBef>
                <a:spcPts val="601"/>
              </a:spcBef>
              <a:buFont typeface="Arial" panose="020B0604020202020204" pitchFamily="34" charset="0"/>
              <a:buChar char="•"/>
              <a:tabLst>
                <a:tab pos="241122" algn="l"/>
                <a:tab pos="241758" algn="l"/>
              </a:tabLst>
            </a:pPr>
            <a:r>
              <a:rPr lang="en-US" sz="2400" spc="10">
                <a:solidFill>
                  <a:srgbClr val="002060"/>
                </a:solidFill>
                <a:latin typeface="Gill Sans MT" panose="020B0502020104020203" pitchFamily="34" charset="0"/>
                <a:cs typeface="Arial"/>
              </a:rPr>
              <a:t>Metasurface exhibit polarization-controlled second-harmonic steering</a:t>
            </a:r>
          </a:p>
          <a:p>
            <a:pPr marL="812824" lvl="1" indent="-342900">
              <a:lnSpc>
                <a:spcPts val="4000"/>
              </a:lnSpc>
              <a:spcBef>
                <a:spcPts val="601"/>
              </a:spcBef>
              <a:buFont typeface="Arial" panose="020B0604020202020204" pitchFamily="34" charset="0"/>
              <a:buChar char="•"/>
              <a:tabLst>
                <a:tab pos="241122" algn="l"/>
                <a:tab pos="241758" algn="l"/>
              </a:tabLst>
            </a:pPr>
            <a:r>
              <a:rPr lang="en-US" sz="2400" spc="10">
                <a:solidFill>
                  <a:srgbClr val="002060"/>
                </a:solidFill>
                <a:latin typeface="Gill Sans MT" panose="020B0502020104020203" pitchFamily="34" charset="0"/>
                <a:cs typeface="Arial"/>
              </a:rPr>
              <a:t>Nanostructured resonator designed as a directional source of photon pairs</a:t>
            </a:r>
          </a:p>
          <a:p>
            <a:pPr marL="469924" lvl="1">
              <a:lnSpc>
                <a:spcPts val="4000"/>
              </a:lnSpc>
              <a:spcBef>
                <a:spcPts val="601"/>
              </a:spcBef>
              <a:tabLst>
                <a:tab pos="241122" algn="l"/>
                <a:tab pos="241758" algn="l"/>
              </a:tabLst>
            </a:pPr>
            <a:r>
              <a:rPr lang="en-US" sz="2400" spc="10">
                <a:solidFill>
                  <a:srgbClr val="002060"/>
                </a:solidFill>
                <a:latin typeface="Gill Sans MT" panose="020B0502020104020203" pitchFamily="34" charset="0"/>
                <a:cs typeface="Arial"/>
              </a:rPr>
              <a:t>		</a:t>
            </a:r>
            <a:r>
              <a:rPr lang="en-US" sz="2400" spc="1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400" spc="10">
                <a:solidFill>
                  <a:srgbClr val="002060"/>
                </a:solidFill>
                <a:latin typeface="Gill Sans MT" panose="020B0502020104020203" pitchFamily="34" charset="0"/>
                <a:cs typeface="Arial"/>
              </a:rPr>
              <a:t>Directional emission still to be proven experimentally</a:t>
            </a:r>
          </a:p>
          <a:p>
            <a:pPr marL="12724">
              <a:lnSpc>
                <a:spcPts val="4000"/>
              </a:lnSpc>
              <a:spcBef>
                <a:spcPts val="601"/>
              </a:spcBef>
              <a:tabLst>
                <a:tab pos="241122" algn="l"/>
                <a:tab pos="241758" algn="l"/>
              </a:tabLst>
            </a:pPr>
            <a:r>
              <a:rPr lang="en-US" sz="2400" spc="10">
                <a:solidFill>
                  <a:srgbClr val="002060"/>
                </a:solidFill>
                <a:latin typeface="Gill Sans MT" panose="020B0502020104020203" pitchFamily="34" charset="0"/>
                <a:cs typeface="Arial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5756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ck of plates&#10;&#10;Description automatically generated with low confidence">
            <a:extLst>
              <a:ext uri="{FF2B5EF4-FFF2-40B4-BE49-F238E27FC236}">
                <a16:creationId xmlns:a16="http://schemas.microsoft.com/office/drawing/2014/main" id="{66D1F26C-5CDA-43F4-9620-10815876B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71" y="931694"/>
            <a:ext cx="2428711" cy="2379480"/>
          </a:xfrm>
          <a:prstGeom prst="rect">
            <a:avLst/>
          </a:prstGeom>
        </p:spPr>
      </p:pic>
      <p:sp>
        <p:nvSpPr>
          <p:cNvPr id="130" name="Titre 1">
            <a:extLst>
              <a:ext uri="{FF2B5EF4-FFF2-40B4-BE49-F238E27FC236}">
                <a16:creationId xmlns:a16="http://schemas.microsoft.com/office/drawing/2014/main" id="{45FFB8E5-77AA-4947-948C-147E03CA6E72}"/>
              </a:ext>
            </a:extLst>
          </p:cNvPr>
          <p:cNvSpPr txBox="1">
            <a:spLocks/>
          </p:cNvSpPr>
          <p:nvPr/>
        </p:nvSpPr>
        <p:spPr>
          <a:xfrm>
            <a:off x="1260000" y="0"/>
            <a:ext cx="10684350" cy="7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Lithium niobate — a wonder material for (nano?)photonics</a:t>
            </a:r>
          </a:p>
        </p:txBody>
      </p:sp>
      <p:sp>
        <p:nvSpPr>
          <p:cNvPr id="19" name="Titre 2">
            <a:extLst>
              <a:ext uri="{FF2B5EF4-FFF2-40B4-BE49-F238E27FC236}">
                <a16:creationId xmlns:a16="http://schemas.microsoft.com/office/drawing/2014/main" id="{DBAA7B24-E448-42EE-AFC9-6E459D3C6AFE}"/>
              </a:ext>
            </a:extLst>
          </p:cNvPr>
          <p:cNvSpPr txBox="1">
            <a:spLocks/>
          </p:cNvSpPr>
          <p:nvPr/>
        </p:nvSpPr>
        <p:spPr>
          <a:xfrm>
            <a:off x="5912707" y="3921298"/>
            <a:ext cx="3159474" cy="436056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0" kern="1200" cap="none" baseline="0">
                <a:solidFill>
                  <a:schemeClr val="accent2">
                    <a:lumMod val="75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pPr algn="ctr"/>
            <a:endParaRPr lang="en-US" sz="18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+mn-ea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4980C5-7D41-46DC-B538-C45D7BCBEC05}"/>
              </a:ext>
            </a:extLst>
          </p:cNvPr>
          <p:cNvGrpSpPr/>
          <p:nvPr/>
        </p:nvGrpSpPr>
        <p:grpSpPr>
          <a:xfrm>
            <a:off x="3333464" y="3070645"/>
            <a:ext cx="5107299" cy="400110"/>
            <a:chOff x="2599329" y="5660080"/>
            <a:chExt cx="5107299" cy="400110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35DCDB32-583B-429C-ADDA-D356886EBD7B}"/>
                </a:ext>
              </a:extLst>
            </p:cNvPr>
            <p:cNvSpPr/>
            <p:nvPr/>
          </p:nvSpPr>
          <p:spPr>
            <a:xfrm>
              <a:off x="2599329" y="5668789"/>
              <a:ext cx="378662" cy="388875"/>
            </a:xfrm>
            <a:prstGeom prst="rightArrow">
              <a:avLst>
                <a:gd name="adj1" fmla="val 40929"/>
                <a:gd name="adj2" fmla="val 5143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BCF5DE-1457-4232-BDAA-05F57A1C87BC}"/>
                </a:ext>
              </a:extLst>
            </p:cNvPr>
            <p:cNvSpPr txBox="1"/>
            <p:nvPr/>
          </p:nvSpPr>
          <p:spPr>
            <a:xfrm>
              <a:off x="2865247" y="5660080"/>
              <a:ext cx="48413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24" marR="83979" algn="ctr">
                <a:spcBef>
                  <a:spcPts val="100"/>
                </a:spcBef>
                <a:tabLst>
                  <a:tab pos="253846" algn="l"/>
                </a:tabLst>
                <a:defRPr/>
              </a:pPr>
              <a:r>
                <a:rPr kumimoji="0" lang="en-US" sz="2000" b="0" i="0" u="none" strike="noStrike" kern="1200" cap="none" spc="-35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Arial"/>
                </a:rPr>
                <a:t>Bring these functionalities to the nanoscale!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AA611E-DBE9-6F30-7228-FA457A2156F3}"/>
              </a:ext>
            </a:extLst>
          </p:cNvPr>
          <p:cNvGrpSpPr/>
          <p:nvPr/>
        </p:nvGrpSpPr>
        <p:grpSpPr>
          <a:xfrm>
            <a:off x="7670558" y="3657112"/>
            <a:ext cx="4066291" cy="2523931"/>
            <a:chOff x="7670558" y="3657112"/>
            <a:chExt cx="4066291" cy="2523931"/>
          </a:xfrm>
        </p:grpSpPr>
        <p:pic>
          <p:nvPicPr>
            <p:cNvPr id="11" name="Picture 10" descr="A picture containing floor&#10;&#10;Description automatically generated">
              <a:extLst>
                <a:ext uri="{FF2B5EF4-FFF2-40B4-BE49-F238E27FC236}">
                  <a16:creationId xmlns:a16="http://schemas.microsoft.com/office/drawing/2014/main" id="{AD4EE912-0C49-46D9-AD63-CD4143A25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70558" y="3657112"/>
              <a:ext cx="4066291" cy="2266439"/>
            </a:xfrm>
            <a:prstGeom prst="rect">
              <a:avLst/>
            </a:prstGeom>
          </p:spPr>
        </p:pic>
        <p:sp>
          <p:nvSpPr>
            <p:cNvPr id="34" name="object 31">
              <a:extLst>
                <a:ext uri="{FF2B5EF4-FFF2-40B4-BE49-F238E27FC236}">
                  <a16:creationId xmlns:a16="http://schemas.microsoft.com/office/drawing/2014/main" id="{C1D14DFF-2F0A-4160-9E4D-078D322167D2}"/>
                </a:ext>
              </a:extLst>
            </p:cNvPr>
            <p:cNvSpPr txBox="1"/>
            <p:nvPr/>
          </p:nvSpPr>
          <p:spPr>
            <a:xfrm>
              <a:off x="7670558" y="5952302"/>
              <a:ext cx="4066291" cy="228741"/>
            </a:xfrm>
            <a:prstGeom prst="rect">
              <a:avLst/>
            </a:prstGeom>
          </p:spPr>
          <p:txBody>
            <a:bodyPr vert="horz" wrap="square" lIns="0" tIns="12724" rIns="0" bIns="0" rtlCol="0">
              <a:spAutoFit/>
            </a:bodyPr>
            <a:lstStyle/>
            <a:p>
              <a:pPr marL="12724" marR="83979" algn="ctr">
                <a:spcBef>
                  <a:spcPts val="100"/>
                </a:spcBef>
                <a:tabLst>
                  <a:tab pos="253846" algn="l"/>
                </a:tabLst>
              </a:pPr>
              <a:r>
                <a:rPr lang="it-IT" sz="1403" spc="5" dirty="0" err="1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Periodically-poled</a:t>
              </a:r>
              <a:r>
                <a:rPr lang="it-IT" sz="1403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 LiNbO</a:t>
              </a:r>
              <a:r>
                <a:rPr lang="it-IT" sz="1403" spc="5" baseline="-25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3</a:t>
              </a:r>
              <a:endParaRPr lang="it-IT" sz="1403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B8A3E33-A343-4EA4-8611-254A1B19A291}"/>
              </a:ext>
            </a:extLst>
          </p:cNvPr>
          <p:cNvSpPr txBox="1"/>
          <p:nvPr/>
        </p:nvSpPr>
        <p:spPr>
          <a:xfrm>
            <a:off x="3418488" y="1037507"/>
            <a:ext cx="5007034" cy="185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Gill Sans MT" panose="020B0502020104020203" pitchFamily="34" charset="0"/>
              </a:rPr>
              <a:t>Transparency</a:t>
            </a:r>
            <a:r>
              <a:rPr lang="en-US" sz="1800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0"/>
              </a:rPr>
              <a:t>from 350 nm to 5000 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0"/>
                <a:cs typeface="Segoe UI Semilight" panose="020B0402040204020203" pitchFamily="34" charset="0"/>
              </a:rPr>
              <a:t>nm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Gill Sans MT" panose="020B0502020104020203" pitchFamily="34" charset="0"/>
              </a:rPr>
              <a:t> Large </a:t>
            </a:r>
            <a:r>
              <a:rPr lang="en-US" sz="1800" dirty="0">
                <a:solidFill>
                  <a:srgbClr val="00B050"/>
                </a:solidFill>
                <a:latin typeface="Gill Sans MT" panose="020B0502020104020203" pitchFamily="34" charset="0"/>
              </a:rPr>
              <a:t>electro-optic</a:t>
            </a:r>
            <a:r>
              <a:rPr lang="en-US" sz="1800" dirty="0">
                <a:solidFill>
                  <a:schemeClr val="tx2"/>
                </a:solidFill>
                <a:latin typeface="Gill Sans MT" panose="020B0502020104020203" pitchFamily="34" charset="0"/>
              </a:rPr>
              <a:t> coefficient (</a:t>
            </a:r>
            <a:r>
              <a:rPr lang="en-US" sz="1800" i="1" dirty="0">
                <a:solidFill>
                  <a:schemeClr val="tx2"/>
                </a:solidFill>
                <a:latin typeface="Gill Sans MT" panose="020B0502020104020203" pitchFamily="34" charset="0"/>
              </a:rPr>
              <a:t>r</a:t>
            </a:r>
            <a:r>
              <a:rPr lang="en-US" sz="1800" baseline="-25000" dirty="0">
                <a:solidFill>
                  <a:schemeClr val="tx2"/>
                </a:solidFill>
                <a:latin typeface="Gill Sans MT" panose="020B0502020104020203" pitchFamily="34" charset="0"/>
              </a:rPr>
              <a:t>33</a:t>
            </a:r>
            <a:r>
              <a:rPr lang="en-US" sz="1800" dirty="0">
                <a:solidFill>
                  <a:schemeClr val="tx2"/>
                </a:solidFill>
                <a:latin typeface="Gill Sans MT" panose="020B0502020104020203" pitchFamily="34" charset="0"/>
              </a:rPr>
              <a:t> = </a:t>
            </a:r>
            <a:r>
              <a:rPr lang="en-US" sz="1800" dirty="0">
                <a:solidFill>
                  <a:schemeClr val="tx2"/>
                </a:solidFill>
                <a:latin typeface="Manrope"/>
              </a:rPr>
              <a:t>−</a:t>
            </a:r>
            <a:r>
              <a:rPr lang="en-US" sz="1800" dirty="0">
                <a:solidFill>
                  <a:schemeClr val="tx2"/>
                </a:solidFill>
                <a:latin typeface="Gill Sans MT" panose="020B0502020104020203" pitchFamily="34" charset="0"/>
              </a:rPr>
              <a:t>35 pm/V)</a:t>
            </a:r>
            <a:endParaRPr lang="en-US" dirty="0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2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	→ Pockels cells and </a:t>
            </a:r>
            <a:r>
              <a:rPr lang="en-US" i="1" dirty="0">
                <a:solidFill>
                  <a:schemeClr val="tx2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Q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-switching in the near-IR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1200" cap="none" spc="-35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</a:rPr>
              <a:t> 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Second-order </a:t>
            </a:r>
            <a:r>
              <a:rPr lang="en-US" dirty="0">
                <a:solidFill>
                  <a:srgbClr val="00B05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nonlinearity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(</a:t>
            </a:r>
            <a:r>
              <a:rPr lang="en-US" i="1" dirty="0">
                <a:solidFill>
                  <a:schemeClr val="tx2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chemeClr val="tx2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33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= 27 pm/V)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rial"/>
            </a:endParaRPr>
          </a:p>
          <a:p>
            <a:pPr lvl="1">
              <a:lnSpc>
                <a:spcPct val="130000"/>
              </a:lnSpc>
            </a:pPr>
            <a:r>
              <a:rPr lang="en-US" dirty="0">
                <a:solidFill>
                  <a:schemeClr val="tx2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→ Frequency up-conversion to the visible</a:t>
            </a:r>
            <a:endParaRPr lang="en-US" dirty="0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09F7A3-1EA1-7A8B-5A1B-7C0C88F42440}"/>
              </a:ext>
            </a:extLst>
          </p:cNvPr>
          <p:cNvGrpSpPr/>
          <p:nvPr/>
        </p:nvGrpSpPr>
        <p:grpSpPr>
          <a:xfrm>
            <a:off x="2993621" y="3657112"/>
            <a:ext cx="4378751" cy="2523931"/>
            <a:chOff x="2993621" y="3657112"/>
            <a:chExt cx="4378751" cy="2523931"/>
          </a:xfrm>
        </p:grpSpPr>
        <p:pic>
          <p:nvPicPr>
            <p:cNvPr id="2" name="Picture 1" descr="A picture containing text, light&#10;&#10;Description automatically generated">
              <a:extLst>
                <a:ext uri="{FF2B5EF4-FFF2-40B4-BE49-F238E27FC236}">
                  <a16:creationId xmlns:a16="http://schemas.microsoft.com/office/drawing/2014/main" id="{DD00854F-DDE7-4F93-EF11-B789A35CC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1209" y="3657112"/>
              <a:ext cx="4331163" cy="2266439"/>
            </a:xfrm>
            <a:prstGeom prst="rect">
              <a:avLst/>
            </a:prstGeom>
          </p:spPr>
        </p:pic>
        <p:sp>
          <p:nvSpPr>
            <p:cNvPr id="4" name="object 31">
              <a:extLst>
                <a:ext uri="{FF2B5EF4-FFF2-40B4-BE49-F238E27FC236}">
                  <a16:creationId xmlns:a16="http://schemas.microsoft.com/office/drawing/2014/main" id="{D7E55E61-9E9D-6628-1BCF-5DE8B58E7368}"/>
                </a:ext>
              </a:extLst>
            </p:cNvPr>
            <p:cNvSpPr txBox="1"/>
            <p:nvPr/>
          </p:nvSpPr>
          <p:spPr>
            <a:xfrm>
              <a:off x="2993621" y="5952302"/>
              <a:ext cx="4378751" cy="228741"/>
            </a:xfrm>
            <a:prstGeom prst="rect">
              <a:avLst/>
            </a:prstGeom>
          </p:spPr>
          <p:txBody>
            <a:bodyPr vert="horz" wrap="square" lIns="0" tIns="12724" rIns="0" bIns="0" rtlCol="0">
              <a:spAutoFit/>
            </a:bodyPr>
            <a:lstStyle/>
            <a:p>
              <a:pPr marL="12724" marR="83979" algn="ctr">
                <a:spcBef>
                  <a:spcPts val="100"/>
                </a:spcBef>
                <a:tabLst>
                  <a:tab pos="253846" algn="l"/>
                </a:tabLst>
              </a:pPr>
              <a:r>
                <a:rPr lang="it-IT" sz="1403" spc="5" dirty="0" err="1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Harmonic</a:t>
              </a:r>
              <a:r>
                <a:rPr lang="it-IT" sz="1403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 generation in </a:t>
              </a:r>
              <a:r>
                <a:rPr lang="it-IT" sz="1403" spc="5" dirty="0" err="1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Nd:YAG</a:t>
              </a:r>
              <a:r>
                <a:rPr lang="it-IT" sz="1403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 </a:t>
              </a:r>
              <a:r>
                <a:rPr lang="it-IT" sz="1403" spc="5" dirty="0" err="1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lasers</a:t>
              </a:r>
              <a:endParaRPr lang="it-IT" sz="1403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013B49-E221-FAA1-8B59-1905AD6317B2}"/>
              </a:ext>
            </a:extLst>
          </p:cNvPr>
          <p:cNvGrpSpPr/>
          <p:nvPr/>
        </p:nvGrpSpPr>
        <p:grpSpPr>
          <a:xfrm>
            <a:off x="8901266" y="904943"/>
            <a:ext cx="2818262" cy="2524056"/>
            <a:chOff x="8901266" y="904943"/>
            <a:chExt cx="2818262" cy="2524056"/>
          </a:xfrm>
        </p:grpSpPr>
        <p:pic>
          <p:nvPicPr>
            <p:cNvPr id="9" name="Picture 8" descr="A roll of toilet paper&#10;&#10;Description automatically generated">
              <a:extLst>
                <a:ext uri="{FF2B5EF4-FFF2-40B4-BE49-F238E27FC236}">
                  <a16:creationId xmlns:a16="http://schemas.microsoft.com/office/drawing/2014/main" id="{52F44445-F2CC-45C1-869D-1B7963138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95475" y="904946"/>
              <a:ext cx="2524053" cy="2524053"/>
            </a:xfrm>
            <a:prstGeom prst="rect">
              <a:avLst/>
            </a:prstGeom>
          </p:spPr>
        </p:pic>
        <p:sp>
          <p:nvSpPr>
            <p:cNvPr id="5" name="object 31">
              <a:extLst>
                <a:ext uri="{FF2B5EF4-FFF2-40B4-BE49-F238E27FC236}">
                  <a16:creationId xmlns:a16="http://schemas.microsoft.com/office/drawing/2014/main" id="{637BA71C-2A4C-733D-0B83-0FA5804C202B}"/>
                </a:ext>
              </a:extLst>
            </p:cNvPr>
            <p:cNvSpPr txBox="1"/>
            <p:nvPr/>
          </p:nvSpPr>
          <p:spPr>
            <a:xfrm rot="16200000">
              <a:off x="7779241" y="2026968"/>
              <a:ext cx="2472791" cy="228741"/>
            </a:xfrm>
            <a:prstGeom prst="rect">
              <a:avLst/>
            </a:prstGeom>
          </p:spPr>
          <p:txBody>
            <a:bodyPr vert="horz" wrap="square" lIns="0" tIns="12724" rIns="0" bIns="0" rtlCol="0">
              <a:spAutoFit/>
            </a:bodyPr>
            <a:lstStyle/>
            <a:p>
              <a:pPr marL="12724" marR="83979" algn="ctr">
                <a:spcBef>
                  <a:spcPts val="100"/>
                </a:spcBef>
                <a:tabLst>
                  <a:tab pos="253846" algn="l"/>
                </a:tabLst>
              </a:pPr>
              <a:r>
                <a:rPr lang="it-IT" sz="1403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LiNbO</a:t>
              </a:r>
              <a:r>
                <a:rPr lang="it-IT" sz="1403" spc="5" baseline="-25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3</a:t>
              </a:r>
              <a:r>
                <a:rPr lang="it-IT" sz="1403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 </a:t>
              </a:r>
              <a:r>
                <a:rPr lang="it-IT" sz="1403" spc="5" dirty="0" err="1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Pockels</a:t>
              </a:r>
              <a:r>
                <a:rPr lang="it-IT" sz="1403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 </a:t>
              </a:r>
              <a:r>
                <a:rPr lang="it-IT" sz="1403" spc="5" dirty="0" err="1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cells</a:t>
              </a:r>
              <a:endParaRPr lang="it-IT" sz="1403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B1CEDEE-EA60-FCE3-6FC1-A6EB51F705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005" y="3416604"/>
            <a:ext cx="1749033" cy="2506947"/>
          </a:xfrm>
          <a:prstGeom prst="rect">
            <a:avLst/>
          </a:prstGeom>
        </p:spPr>
      </p:pic>
      <p:pic>
        <p:nvPicPr>
          <p:cNvPr id="12" name="Picture 11" descr="A blue and red logo&#10;&#10;AI-generated content may be incorrect.">
            <a:extLst>
              <a:ext uri="{FF2B5EF4-FFF2-40B4-BE49-F238E27FC236}">
                <a16:creationId xmlns:a16="http://schemas.microsoft.com/office/drawing/2014/main" id="{37CCDFED-ABE3-5CE5-C04F-AF4A0C52D7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0737" y="112535"/>
            <a:ext cx="1197287" cy="49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70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re 1">
            <a:extLst>
              <a:ext uri="{FF2B5EF4-FFF2-40B4-BE49-F238E27FC236}">
                <a16:creationId xmlns:a16="http://schemas.microsoft.com/office/drawing/2014/main" id="{45FFB8E5-77AA-4947-948C-147E03CA6E72}"/>
              </a:ext>
            </a:extLst>
          </p:cNvPr>
          <p:cNvSpPr txBox="1">
            <a:spLocks/>
          </p:cNvSpPr>
          <p:nvPr/>
        </p:nvSpPr>
        <p:spPr>
          <a:xfrm>
            <a:off x="1260000" y="0"/>
            <a:ext cx="10684350" cy="7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Nanofabrication of lithium niobate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3C3878-75C1-0B02-C26F-C08F6E38D006}"/>
              </a:ext>
            </a:extLst>
          </p:cNvPr>
          <p:cNvGrpSpPr/>
          <p:nvPr/>
        </p:nvGrpSpPr>
        <p:grpSpPr>
          <a:xfrm>
            <a:off x="7247303" y="1001645"/>
            <a:ext cx="1532856" cy="2148056"/>
            <a:chOff x="7247303" y="1001645"/>
            <a:chExt cx="1532856" cy="214805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E720C8E-536C-4378-B1B9-B107F50AD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47303" y="1001645"/>
              <a:ext cx="1532856" cy="1800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50ED6FF-FD50-41D9-97BF-FFB650033B0D}"/>
                </a:ext>
              </a:extLst>
            </p:cNvPr>
            <p:cNvSpPr txBox="1"/>
            <p:nvPr/>
          </p:nvSpPr>
          <p:spPr>
            <a:xfrm>
              <a:off x="7247303" y="2811147"/>
              <a:ext cx="1532856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  <a:latin typeface="Gill Sans MT" panose="020B0502020104020203" pitchFamily="34" charset="0"/>
                </a:rPr>
                <a:t>Andrea Toma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E0F2A9A-F99A-4386-881E-A9D11CB8D948}"/>
              </a:ext>
            </a:extLst>
          </p:cNvPr>
          <p:cNvSpPr txBox="1"/>
          <p:nvPr/>
        </p:nvSpPr>
        <p:spPr>
          <a:xfrm>
            <a:off x="280971" y="981360"/>
            <a:ext cx="4225715" cy="777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LiNbO</a:t>
            </a:r>
            <a:r>
              <a:rPr lang="en-US" baseline="-25000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3 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is very hard and chemically stable</a:t>
            </a:r>
          </a:p>
          <a:p>
            <a:pPr marL="285744" indent="-285744">
              <a:lnSpc>
                <a:spcPct val="130000"/>
              </a:lnSpc>
              <a:buFont typeface="Arial"/>
              <a:buChar char="•"/>
            </a:pPr>
            <a:endParaRPr lang="en-US" dirty="0">
              <a:solidFill>
                <a:schemeClr val="tx2"/>
              </a:solidFill>
              <a:latin typeface="Gill Sans MT" panose="020B0502020104020203" pitchFamily="34" charset="0"/>
              <a:cs typeface="Gill Sans Ligh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118E23-40D4-441F-94B9-65663BE9CBB6}"/>
              </a:ext>
            </a:extLst>
          </p:cNvPr>
          <p:cNvSpPr txBox="1"/>
          <p:nvPr/>
        </p:nvSpPr>
        <p:spPr>
          <a:xfrm>
            <a:off x="339768" y="1439627"/>
            <a:ext cx="3469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24" marR="83979" algn="ctr">
              <a:spcBef>
                <a:spcPts val="100"/>
              </a:spcBef>
              <a:tabLst>
                <a:tab pos="253846" algn="l"/>
              </a:tabLst>
              <a:defRPr/>
            </a:pPr>
            <a:r>
              <a:rPr lang="en-US">
                <a:solidFill>
                  <a:schemeClr val="tx2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→ </a:t>
            </a:r>
            <a:r>
              <a:rPr kumimoji="0" lang="en-US" b="0" i="0" u="none" strike="noStrike" kern="1200" cap="none" spc="-35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</a:rPr>
              <a:t>Challenging nanofabrication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rial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E11C3DB-6B95-4257-B6F5-137D8C68E5BE}"/>
              </a:ext>
            </a:extLst>
          </p:cNvPr>
          <p:cNvSpPr/>
          <p:nvPr/>
        </p:nvSpPr>
        <p:spPr>
          <a:xfrm>
            <a:off x="3783511" y="1394199"/>
            <a:ext cx="1014231" cy="502926"/>
          </a:xfrm>
          <a:prstGeom prst="rightArrow">
            <a:avLst>
              <a:gd name="adj1" fmla="val 40929"/>
              <a:gd name="adj2" fmla="val 5143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AAB668D-E191-31F9-E3E4-A6EC019FBA57}"/>
              </a:ext>
            </a:extLst>
          </p:cNvPr>
          <p:cNvGrpSpPr/>
          <p:nvPr/>
        </p:nvGrpSpPr>
        <p:grpSpPr>
          <a:xfrm>
            <a:off x="3646746" y="2033395"/>
            <a:ext cx="5155302" cy="2389064"/>
            <a:chOff x="3646746" y="2033395"/>
            <a:chExt cx="5155302" cy="23890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8598EA-B0E4-4589-89BF-A1C364CB9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6746" y="2033395"/>
              <a:ext cx="1592710" cy="238906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DE0406-4124-49E3-A1EF-BF43C9D153D0}"/>
                </a:ext>
              </a:extLst>
            </p:cNvPr>
            <p:cNvSpPr txBox="1"/>
            <p:nvPr/>
          </p:nvSpPr>
          <p:spPr>
            <a:xfrm>
              <a:off x="5491173" y="3690436"/>
              <a:ext cx="3310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0"/>
                </a:rPr>
                <a:t>Monte Carlo collision simulation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A8DE627-FCFE-4075-B976-B754139A7571}"/>
                </a:ext>
              </a:extLst>
            </p:cNvPr>
            <p:cNvSpPr txBox="1"/>
            <p:nvPr/>
          </p:nvSpPr>
          <p:spPr>
            <a:xfrm rot="10800000">
              <a:off x="5237031" y="3716205"/>
              <a:ext cx="3732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Gill Sans MT" panose="020B0502020104020203" pitchFamily="34" charset="0"/>
                  <a:cs typeface="Arial" panose="020B0604020202020204" pitchFamily="34" charset="0"/>
                </a:rPr>
                <a:t>→</a:t>
              </a:r>
              <a:endParaRPr lang="en-US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8B8F328-70E1-432E-B794-F53DAB6F9A95}"/>
              </a:ext>
            </a:extLst>
          </p:cNvPr>
          <p:cNvSpPr txBox="1"/>
          <p:nvPr/>
        </p:nvSpPr>
        <p:spPr>
          <a:xfrm>
            <a:off x="280972" y="1942970"/>
            <a:ext cx="3273992" cy="2222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Ga</a:t>
            </a:r>
            <a:r>
              <a:rPr lang="en-US" baseline="30000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+</a:t>
            </a:r>
            <a:r>
              <a:rPr lang="en-US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 focused ion beam machining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rPr>
              <a:t>of LNOI thin films (500 nm)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B050"/>
                </a:solidFill>
                <a:latin typeface="Gill Sans MT" panose="020B0502020104020203" pitchFamily="34" charset="0"/>
                <a:cs typeface="Gill Sans Light"/>
              </a:rPr>
              <a:t>	+ High aspect ratio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B050"/>
                </a:solidFill>
                <a:latin typeface="Gill Sans MT" panose="020B0502020104020203" pitchFamily="34" charset="0"/>
                <a:cs typeface="Gill Sans Light"/>
              </a:rPr>
              <a:t>	+ Smallest spatial features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  <a:cs typeface="Gill Sans Light"/>
              </a:rPr>
              <a:t>	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  <a:cs typeface="Gill Sans Light"/>
              </a:rPr>
              <a:t> Highly expensive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  <a:cs typeface="Gill Sans Light"/>
              </a:rPr>
              <a:t>	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  <a:cs typeface="Gill Sans Light"/>
              </a:rPr>
              <a:t> Hardly scalable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F8342E-50EA-7D8B-9C44-6B45FC0E4955}"/>
              </a:ext>
            </a:extLst>
          </p:cNvPr>
          <p:cNvGrpSpPr/>
          <p:nvPr/>
        </p:nvGrpSpPr>
        <p:grpSpPr>
          <a:xfrm>
            <a:off x="473514" y="4285486"/>
            <a:ext cx="8169289" cy="1866755"/>
            <a:chOff x="473514" y="4285486"/>
            <a:chExt cx="8169289" cy="18667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A081DB6-509A-453E-988A-5E9E5F64BE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3514" y="4285486"/>
              <a:ext cx="6840000" cy="1866755"/>
              <a:chOff x="688670" y="4360794"/>
              <a:chExt cx="6723275" cy="183489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9DFB7D6-FA78-4A5F-AFAB-9AB4AA1DDD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8670" y="4360794"/>
                <a:ext cx="6723275" cy="1834899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BC982D4-4E0F-4377-BFDB-DB2FDA053FA8}"/>
                  </a:ext>
                </a:extLst>
              </p:cNvPr>
              <p:cNvSpPr txBox="1"/>
              <p:nvPr/>
            </p:nvSpPr>
            <p:spPr>
              <a:xfrm>
                <a:off x="2174034" y="5373318"/>
                <a:ext cx="3732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>
                    <a:solidFill>
                      <a:schemeClr val="tx2"/>
                    </a:solidFill>
                    <a:latin typeface="Gill Sans MT" panose="020B0502020104020203" pitchFamily="34" charset="0"/>
                    <a:cs typeface="Arial" panose="020B0604020202020204" pitchFamily="34" charset="0"/>
                  </a:rPr>
                  <a:t>→</a:t>
                </a:r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05615C7-BD82-4546-A20A-41857A52974B}"/>
                  </a:ext>
                </a:extLst>
              </p:cNvPr>
              <p:cNvSpPr txBox="1"/>
              <p:nvPr/>
            </p:nvSpPr>
            <p:spPr>
              <a:xfrm>
                <a:off x="3912991" y="5373318"/>
                <a:ext cx="3732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>
                    <a:solidFill>
                      <a:schemeClr val="tx2"/>
                    </a:solidFill>
                    <a:latin typeface="Gill Sans MT" panose="020B0502020104020203" pitchFamily="34" charset="0"/>
                    <a:cs typeface="Arial" panose="020B0604020202020204" pitchFamily="34" charset="0"/>
                  </a:rPr>
                  <a:t>→</a:t>
                </a:r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D5C86EE-EB92-48B6-90BB-9CEFC1FF438C}"/>
                  </a:ext>
                </a:extLst>
              </p:cNvPr>
              <p:cNvSpPr txBox="1"/>
              <p:nvPr/>
            </p:nvSpPr>
            <p:spPr>
              <a:xfrm>
                <a:off x="5611964" y="5373318"/>
                <a:ext cx="3732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>
                    <a:solidFill>
                      <a:schemeClr val="tx2"/>
                    </a:solidFill>
                    <a:latin typeface="Gill Sans MT" panose="020B0502020104020203" pitchFamily="34" charset="0"/>
                    <a:cs typeface="Arial" panose="020B0604020202020204" pitchFamily="34" charset="0"/>
                  </a:rPr>
                  <a:t>→</a:t>
                </a:r>
                <a:endParaRPr lang="en-US"/>
              </a:p>
            </p:txBody>
          </p:sp>
        </p:grp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2B0CF3AB-EDED-45C8-B70F-775C41A13130}"/>
                </a:ext>
              </a:extLst>
            </p:cNvPr>
            <p:cNvSpPr/>
            <p:nvPr/>
          </p:nvSpPr>
          <p:spPr>
            <a:xfrm>
              <a:off x="7627038" y="4886408"/>
              <a:ext cx="1015765" cy="904943"/>
            </a:xfrm>
            <a:prstGeom prst="rightArrow">
              <a:avLst>
                <a:gd name="adj1" fmla="val 56143"/>
                <a:gd name="adj2" fmla="val 4330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7">
            <a:extLst>
              <a:ext uri="{FF2B5EF4-FFF2-40B4-BE49-F238E27FC236}">
                <a16:creationId xmlns:a16="http://schemas.microsoft.com/office/drawing/2014/main" id="{81586E05-5D6D-9691-D76B-46AE56B76F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057" y="55247"/>
            <a:ext cx="2107293" cy="71823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20C246E-663E-9717-A41A-A47E63060E6E}"/>
              </a:ext>
            </a:extLst>
          </p:cNvPr>
          <p:cNvGrpSpPr/>
          <p:nvPr/>
        </p:nvGrpSpPr>
        <p:grpSpPr>
          <a:xfrm>
            <a:off x="8811783" y="815356"/>
            <a:ext cx="3042318" cy="5269165"/>
            <a:chOff x="8755338" y="815356"/>
            <a:chExt cx="3042318" cy="526916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D5CCC45-7E4C-4A65-97A5-DA31F4F03128}"/>
                </a:ext>
              </a:extLst>
            </p:cNvPr>
            <p:cNvSpPr txBox="1"/>
            <p:nvPr/>
          </p:nvSpPr>
          <p:spPr>
            <a:xfrm>
              <a:off x="8755338" y="815356"/>
              <a:ext cx="30423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Gill Sans MT" panose="020B0502020104020203" pitchFamily="34" charset="0"/>
                </a:rPr>
                <a:t>Scanning electron microscopy</a:t>
              </a:r>
            </a:p>
          </p:txBody>
        </p:sp>
        <p:pic>
          <p:nvPicPr>
            <p:cNvPr id="17" name="Picture 16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3CFD20A9-A48F-4780-BA11-164338289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235"/>
            <a:stretch/>
          </p:blipFill>
          <p:spPr>
            <a:xfrm>
              <a:off x="8852879" y="3302323"/>
              <a:ext cx="2787831" cy="2782198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F7B4B1B-A7CC-4A6D-86CB-9E81C4E5CE46}"/>
                </a:ext>
              </a:extLst>
            </p:cNvPr>
            <p:cNvCxnSpPr>
              <a:cxnSpLocks/>
            </p:cNvCxnSpPr>
            <p:nvPr/>
          </p:nvCxnSpPr>
          <p:spPr>
            <a:xfrm>
              <a:off x="9747380" y="3795784"/>
              <a:ext cx="0" cy="72000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2D2C670-4BCD-43DE-BFA7-D7F3A38C3F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47381" y="3857082"/>
              <a:ext cx="89676" cy="650339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3F503197-541C-4A6D-A00B-2AEE2026563A}"/>
                </a:ext>
              </a:extLst>
            </p:cNvPr>
            <p:cNvSpPr/>
            <p:nvPr/>
          </p:nvSpPr>
          <p:spPr>
            <a:xfrm>
              <a:off x="9218263" y="3916540"/>
              <a:ext cx="1058234" cy="1058234"/>
            </a:xfrm>
            <a:prstGeom prst="arc">
              <a:avLst>
                <a:gd name="adj1" fmla="val 16200000"/>
                <a:gd name="adj2" fmla="val 16701946"/>
              </a:avLst>
            </a:prstGeom>
            <a:ln w="190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5C807DE-7EA0-43CF-9959-F98C6BFFBA50}"/>
                </a:ext>
              </a:extLst>
            </p:cNvPr>
            <p:cNvSpPr txBox="1"/>
            <p:nvPr/>
          </p:nvSpPr>
          <p:spPr>
            <a:xfrm>
              <a:off x="9392421" y="3767011"/>
              <a:ext cx="441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latin typeface="Gill Sans MT" panose="020B0502020104020203" pitchFamily="34" charset="0"/>
                </a:rPr>
                <a:t>7˚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CA8014-25A9-75B1-DE1A-A3385076B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465" t="3450" r="6067" b="8235"/>
            <a:stretch/>
          </p:blipFill>
          <p:spPr>
            <a:xfrm>
              <a:off x="8868710" y="1198992"/>
              <a:ext cx="2772000" cy="1987544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70AEC1A-5F80-BFFE-A4DE-21E665EBAD6C}"/>
                </a:ext>
              </a:extLst>
            </p:cNvPr>
            <p:cNvCxnSpPr>
              <a:cxnSpLocks/>
            </p:cNvCxnSpPr>
            <p:nvPr/>
          </p:nvCxnSpPr>
          <p:spPr>
            <a:xfrm>
              <a:off x="8937236" y="3066896"/>
              <a:ext cx="7488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A482BD-77E8-4675-D798-FD3882937965}"/>
                </a:ext>
              </a:extLst>
            </p:cNvPr>
            <p:cNvSpPr txBox="1"/>
            <p:nvPr/>
          </p:nvSpPr>
          <p:spPr>
            <a:xfrm>
              <a:off x="8852879" y="2650700"/>
              <a:ext cx="783104" cy="4074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GB" sz="2000">
                  <a:solidFill>
                    <a:schemeClr val="bg1"/>
                  </a:solidFill>
                  <a:latin typeface="Gill Sans MT" panose="020B0502020104020203" pitchFamily="34" charset="0"/>
                  <a:cs typeface="Gill Sans Light"/>
                </a:rPr>
                <a:t>1</a:t>
              </a:r>
              <a:r>
                <a:rPr lang="en-GB" sz="1100">
                  <a:solidFill>
                    <a:schemeClr val="bg1"/>
                  </a:solidFill>
                  <a:latin typeface="Gill Sans MT" panose="020B0502020104020203" pitchFamily="34" charset="0"/>
                  <a:cs typeface="Gill Sans Light"/>
                </a:rPr>
                <a:t> </a:t>
              </a:r>
              <a:r>
                <a:rPr lang="el-GR" sz="16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Gill Sans Light"/>
                </a:rPr>
                <a:t>μ</a:t>
              </a:r>
              <a:r>
                <a:rPr lang="en-GB" sz="2000">
                  <a:solidFill>
                    <a:schemeClr val="bg1"/>
                  </a:solidFill>
                  <a:latin typeface="Gill Sans MT" panose="020B0502020104020203" pitchFamily="34" charset="0"/>
                  <a:cs typeface="Gill Sans Light"/>
                </a:rPr>
                <a:t>m</a:t>
              </a:r>
              <a:endParaRPr lang="en-US" sz="2000">
                <a:solidFill>
                  <a:schemeClr val="bg1"/>
                </a:solidFill>
                <a:latin typeface="Gill Sans MT" panose="020B0502020104020203" pitchFamily="34" charset="0"/>
                <a:cs typeface="Gill Sans Ligh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0C0929-0396-B474-B29A-2A4F18E345E2}"/>
              </a:ext>
            </a:extLst>
          </p:cNvPr>
          <p:cNvGrpSpPr/>
          <p:nvPr/>
        </p:nvGrpSpPr>
        <p:grpSpPr>
          <a:xfrm>
            <a:off x="5399103" y="1001645"/>
            <a:ext cx="1605523" cy="2148056"/>
            <a:chOff x="5399103" y="1001645"/>
            <a:chExt cx="1605523" cy="2148056"/>
          </a:xfrm>
        </p:grpSpPr>
        <p:pic>
          <p:nvPicPr>
            <p:cNvPr id="4" name="Picture 3" descr="A person with long hair smiling&#10;&#10;Description automatically generated">
              <a:extLst>
                <a:ext uri="{FF2B5EF4-FFF2-40B4-BE49-F238E27FC236}">
                  <a16:creationId xmlns:a16="http://schemas.microsoft.com/office/drawing/2014/main" id="{81B24E05-1257-B30C-5CB1-8AF981278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12012" b="1355"/>
            <a:stretch/>
          </p:blipFill>
          <p:spPr>
            <a:xfrm>
              <a:off x="5399104" y="1001645"/>
              <a:ext cx="1605522" cy="1800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9B1D79-AF0F-AE37-984E-84F8D43FD304}"/>
                </a:ext>
              </a:extLst>
            </p:cNvPr>
            <p:cNvSpPr txBox="1"/>
            <p:nvPr/>
          </p:nvSpPr>
          <p:spPr>
            <a:xfrm>
              <a:off x="5399103" y="2811147"/>
              <a:ext cx="1605521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  <a:latin typeface="Gill Sans MT" panose="020B0502020104020203" pitchFamily="34" charset="0"/>
                </a:rPr>
                <a:t>Marzia Ferrera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C48324BB-43DB-AEE4-DDDC-6D6C348734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4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8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re 1">
            <a:extLst>
              <a:ext uri="{FF2B5EF4-FFF2-40B4-BE49-F238E27FC236}">
                <a16:creationId xmlns:a16="http://schemas.microsoft.com/office/drawing/2014/main" id="{45FFB8E5-77AA-4947-948C-147E03CA6E72}"/>
              </a:ext>
            </a:extLst>
          </p:cNvPr>
          <p:cNvSpPr txBox="1">
            <a:spLocks/>
          </p:cNvSpPr>
          <p:nvPr/>
        </p:nvSpPr>
        <p:spPr>
          <a:xfrm>
            <a:off x="1260000" y="0"/>
            <a:ext cx="10509213" cy="7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Back-focal plane imaging of the second-harmonic emission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93BDB6-00E6-4ED3-8EB4-BA7C52A02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68" y="720000"/>
            <a:ext cx="7560000" cy="2182564"/>
          </a:xfrm>
          <a:prstGeom prst="rect">
            <a:avLst/>
          </a:prstGeom>
        </p:spPr>
      </p:pic>
      <p:pic>
        <p:nvPicPr>
          <p:cNvPr id="19" name="Picture 18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1A2BB84C-94A9-4A3D-AA3C-D1A5A0E71E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153" y="3522376"/>
            <a:ext cx="2969062" cy="2682724"/>
          </a:xfrm>
          <a:prstGeom prst="rect">
            <a:avLst/>
          </a:prstGeom>
        </p:spPr>
      </p:pic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1EC258-0FB7-4383-A816-12F6986EE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7822" y="876595"/>
            <a:ext cx="3838265" cy="2520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743AF6-23EC-4C13-8AF6-BF1969847255}"/>
              </a:ext>
            </a:extLst>
          </p:cNvPr>
          <p:cNvGrpSpPr/>
          <p:nvPr/>
        </p:nvGrpSpPr>
        <p:grpSpPr>
          <a:xfrm>
            <a:off x="480575" y="3047960"/>
            <a:ext cx="2969061" cy="3157140"/>
            <a:chOff x="480575" y="3047960"/>
            <a:chExt cx="2969061" cy="3157140"/>
          </a:xfrm>
        </p:grpSpPr>
        <p:pic>
          <p:nvPicPr>
            <p:cNvPr id="4" name="Picture 3" descr="Graphical user interface, chart&#10;&#10;Description automatically generated">
              <a:extLst>
                <a:ext uri="{FF2B5EF4-FFF2-40B4-BE49-F238E27FC236}">
                  <a16:creationId xmlns:a16="http://schemas.microsoft.com/office/drawing/2014/main" id="{F22BAAEA-1BBD-4924-9908-8AFA9E646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0575" y="3570589"/>
              <a:ext cx="2969061" cy="2634511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1A10C87-87D2-4351-B015-25231DC22456}"/>
                </a:ext>
              </a:extLst>
            </p:cNvPr>
            <p:cNvGrpSpPr/>
            <p:nvPr/>
          </p:nvGrpSpPr>
          <p:grpSpPr>
            <a:xfrm>
              <a:off x="1551494" y="3047960"/>
              <a:ext cx="1440000" cy="468000"/>
              <a:chOff x="1566956" y="3047960"/>
              <a:chExt cx="1440000" cy="468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13410DB-E472-49BD-A2BE-B93F0AF5D55A}"/>
                  </a:ext>
                </a:extLst>
              </p:cNvPr>
              <p:cNvSpPr/>
              <p:nvPr/>
            </p:nvSpPr>
            <p:spPr>
              <a:xfrm>
                <a:off x="1566956" y="3047960"/>
                <a:ext cx="1440000" cy="468000"/>
              </a:xfrm>
              <a:custGeom>
                <a:avLst/>
                <a:gdLst>
                  <a:gd name="connsiteX0" fmla="*/ 5751 w 1466491"/>
                  <a:gd name="connsiteY0" fmla="*/ 80513 h 632604"/>
                  <a:gd name="connsiteX1" fmla="*/ 0 w 1466491"/>
                  <a:gd name="connsiteY1" fmla="*/ 626853 h 632604"/>
                  <a:gd name="connsiteX2" fmla="*/ 1466491 w 1466491"/>
                  <a:gd name="connsiteY2" fmla="*/ 632604 h 632604"/>
                  <a:gd name="connsiteX3" fmla="*/ 1466491 w 1466491"/>
                  <a:gd name="connsiteY3" fmla="*/ 80513 h 632604"/>
                  <a:gd name="connsiteX4" fmla="*/ 1420483 w 1466491"/>
                  <a:gd name="connsiteY4" fmla="*/ 80513 h 632604"/>
                  <a:gd name="connsiteX5" fmla="*/ 1408981 w 1466491"/>
                  <a:gd name="connsiteY5" fmla="*/ 5751 h 632604"/>
                  <a:gd name="connsiteX6" fmla="*/ 1362974 w 1466491"/>
                  <a:gd name="connsiteY6" fmla="*/ 5751 h 632604"/>
                  <a:gd name="connsiteX7" fmla="*/ 1351472 w 1466491"/>
                  <a:gd name="connsiteY7" fmla="*/ 80513 h 632604"/>
                  <a:gd name="connsiteX8" fmla="*/ 1288212 w 1466491"/>
                  <a:gd name="connsiteY8" fmla="*/ 86264 h 632604"/>
                  <a:gd name="connsiteX9" fmla="*/ 1265208 w 1466491"/>
                  <a:gd name="connsiteY9" fmla="*/ 5751 h 632604"/>
                  <a:gd name="connsiteX10" fmla="*/ 1224951 w 1466491"/>
                  <a:gd name="connsiteY10" fmla="*/ 5751 h 632604"/>
                  <a:gd name="connsiteX11" fmla="*/ 1207698 w 1466491"/>
                  <a:gd name="connsiteY11" fmla="*/ 74762 h 632604"/>
                  <a:gd name="connsiteX12" fmla="*/ 1155940 w 1466491"/>
                  <a:gd name="connsiteY12" fmla="*/ 80513 h 632604"/>
                  <a:gd name="connsiteX13" fmla="*/ 1132936 w 1466491"/>
                  <a:gd name="connsiteY13" fmla="*/ 5751 h 632604"/>
                  <a:gd name="connsiteX14" fmla="*/ 1098430 w 1466491"/>
                  <a:gd name="connsiteY14" fmla="*/ 5751 h 632604"/>
                  <a:gd name="connsiteX15" fmla="*/ 1069676 w 1466491"/>
                  <a:gd name="connsiteY15" fmla="*/ 74762 h 632604"/>
                  <a:gd name="connsiteX16" fmla="*/ 1017917 w 1466491"/>
                  <a:gd name="connsiteY16" fmla="*/ 74762 h 632604"/>
                  <a:gd name="connsiteX17" fmla="*/ 994913 w 1466491"/>
                  <a:gd name="connsiteY17" fmla="*/ 0 h 632604"/>
                  <a:gd name="connsiteX18" fmla="*/ 960408 w 1466491"/>
                  <a:gd name="connsiteY18" fmla="*/ 0 h 632604"/>
                  <a:gd name="connsiteX19" fmla="*/ 943155 w 1466491"/>
                  <a:gd name="connsiteY19" fmla="*/ 74762 h 632604"/>
                  <a:gd name="connsiteX20" fmla="*/ 879895 w 1466491"/>
                  <a:gd name="connsiteY20" fmla="*/ 74762 h 632604"/>
                  <a:gd name="connsiteX21" fmla="*/ 868393 w 1466491"/>
                  <a:gd name="connsiteY21" fmla="*/ 5751 h 632604"/>
                  <a:gd name="connsiteX22" fmla="*/ 828136 w 1466491"/>
                  <a:gd name="connsiteY22" fmla="*/ 5751 h 632604"/>
                  <a:gd name="connsiteX23" fmla="*/ 799381 w 1466491"/>
                  <a:gd name="connsiteY23" fmla="*/ 69011 h 632604"/>
                  <a:gd name="connsiteX24" fmla="*/ 753374 w 1466491"/>
                  <a:gd name="connsiteY24" fmla="*/ 80513 h 632604"/>
                  <a:gd name="connsiteX25" fmla="*/ 724619 w 1466491"/>
                  <a:gd name="connsiteY25" fmla="*/ 5751 h 632604"/>
                  <a:gd name="connsiteX26" fmla="*/ 695864 w 1466491"/>
                  <a:gd name="connsiteY26" fmla="*/ 5751 h 632604"/>
                  <a:gd name="connsiteX27" fmla="*/ 672861 w 1466491"/>
                  <a:gd name="connsiteY27" fmla="*/ 74762 h 632604"/>
                  <a:gd name="connsiteX28" fmla="*/ 621102 w 1466491"/>
                  <a:gd name="connsiteY28" fmla="*/ 69011 h 632604"/>
                  <a:gd name="connsiteX29" fmla="*/ 592347 w 1466491"/>
                  <a:gd name="connsiteY29" fmla="*/ 5751 h 632604"/>
                  <a:gd name="connsiteX30" fmla="*/ 557842 w 1466491"/>
                  <a:gd name="connsiteY30" fmla="*/ 5751 h 632604"/>
                  <a:gd name="connsiteX31" fmla="*/ 534838 w 1466491"/>
                  <a:gd name="connsiteY31" fmla="*/ 74762 h 632604"/>
                  <a:gd name="connsiteX32" fmla="*/ 483079 w 1466491"/>
                  <a:gd name="connsiteY32" fmla="*/ 74762 h 632604"/>
                  <a:gd name="connsiteX33" fmla="*/ 465827 w 1466491"/>
                  <a:gd name="connsiteY33" fmla="*/ 0 h 632604"/>
                  <a:gd name="connsiteX34" fmla="*/ 419819 w 1466491"/>
                  <a:gd name="connsiteY34" fmla="*/ 0 h 632604"/>
                  <a:gd name="connsiteX35" fmla="*/ 396815 w 1466491"/>
                  <a:gd name="connsiteY35" fmla="*/ 69011 h 632604"/>
                  <a:gd name="connsiteX36" fmla="*/ 345057 w 1466491"/>
                  <a:gd name="connsiteY36" fmla="*/ 74762 h 632604"/>
                  <a:gd name="connsiteX37" fmla="*/ 327804 w 1466491"/>
                  <a:gd name="connsiteY37" fmla="*/ 5751 h 632604"/>
                  <a:gd name="connsiteX38" fmla="*/ 287547 w 1466491"/>
                  <a:gd name="connsiteY38" fmla="*/ 5751 h 632604"/>
                  <a:gd name="connsiteX39" fmla="*/ 264544 w 1466491"/>
                  <a:gd name="connsiteY39" fmla="*/ 80513 h 632604"/>
                  <a:gd name="connsiteX40" fmla="*/ 201283 w 1466491"/>
                  <a:gd name="connsiteY40" fmla="*/ 80513 h 632604"/>
                  <a:gd name="connsiteX41" fmla="*/ 189781 w 1466491"/>
                  <a:gd name="connsiteY41" fmla="*/ 5751 h 632604"/>
                  <a:gd name="connsiteX42" fmla="*/ 143774 w 1466491"/>
                  <a:gd name="connsiteY42" fmla="*/ 5751 h 632604"/>
                  <a:gd name="connsiteX43" fmla="*/ 120770 w 1466491"/>
                  <a:gd name="connsiteY43" fmla="*/ 80513 h 632604"/>
                  <a:gd name="connsiteX44" fmla="*/ 120770 w 1466491"/>
                  <a:gd name="connsiteY44" fmla="*/ 80513 h 632604"/>
                  <a:gd name="connsiteX45" fmla="*/ 80513 w 1466491"/>
                  <a:gd name="connsiteY45" fmla="*/ 80513 h 632604"/>
                  <a:gd name="connsiteX46" fmla="*/ 57510 w 1466491"/>
                  <a:gd name="connsiteY46" fmla="*/ 0 h 632604"/>
                  <a:gd name="connsiteX47" fmla="*/ 28755 w 1466491"/>
                  <a:gd name="connsiteY47" fmla="*/ 0 h 632604"/>
                  <a:gd name="connsiteX48" fmla="*/ 5751 w 1466491"/>
                  <a:gd name="connsiteY48" fmla="*/ 80513 h 632604"/>
                  <a:gd name="connsiteX0" fmla="*/ 5751 w 1466491"/>
                  <a:gd name="connsiteY0" fmla="*/ 80513 h 632604"/>
                  <a:gd name="connsiteX1" fmla="*/ 0 w 1466491"/>
                  <a:gd name="connsiteY1" fmla="*/ 626853 h 632604"/>
                  <a:gd name="connsiteX2" fmla="*/ 1466491 w 1466491"/>
                  <a:gd name="connsiteY2" fmla="*/ 632604 h 632604"/>
                  <a:gd name="connsiteX3" fmla="*/ 1466491 w 1466491"/>
                  <a:gd name="connsiteY3" fmla="*/ 80513 h 632604"/>
                  <a:gd name="connsiteX4" fmla="*/ 1420483 w 1466491"/>
                  <a:gd name="connsiteY4" fmla="*/ 80513 h 632604"/>
                  <a:gd name="connsiteX5" fmla="*/ 1408981 w 1466491"/>
                  <a:gd name="connsiteY5" fmla="*/ 5751 h 632604"/>
                  <a:gd name="connsiteX6" fmla="*/ 1362974 w 1466491"/>
                  <a:gd name="connsiteY6" fmla="*/ 5751 h 632604"/>
                  <a:gd name="connsiteX7" fmla="*/ 1351472 w 1466491"/>
                  <a:gd name="connsiteY7" fmla="*/ 80513 h 632604"/>
                  <a:gd name="connsiteX8" fmla="*/ 1288212 w 1466491"/>
                  <a:gd name="connsiteY8" fmla="*/ 86264 h 632604"/>
                  <a:gd name="connsiteX9" fmla="*/ 1265208 w 1466491"/>
                  <a:gd name="connsiteY9" fmla="*/ 5751 h 632604"/>
                  <a:gd name="connsiteX10" fmla="*/ 1224951 w 1466491"/>
                  <a:gd name="connsiteY10" fmla="*/ 5751 h 632604"/>
                  <a:gd name="connsiteX11" fmla="*/ 1207698 w 1466491"/>
                  <a:gd name="connsiteY11" fmla="*/ 74762 h 632604"/>
                  <a:gd name="connsiteX12" fmla="*/ 1155940 w 1466491"/>
                  <a:gd name="connsiteY12" fmla="*/ 80513 h 632604"/>
                  <a:gd name="connsiteX13" fmla="*/ 1132936 w 1466491"/>
                  <a:gd name="connsiteY13" fmla="*/ 5751 h 632604"/>
                  <a:gd name="connsiteX14" fmla="*/ 1098430 w 1466491"/>
                  <a:gd name="connsiteY14" fmla="*/ 5751 h 632604"/>
                  <a:gd name="connsiteX15" fmla="*/ 1069676 w 1466491"/>
                  <a:gd name="connsiteY15" fmla="*/ 74762 h 632604"/>
                  <a:gd name="connsiteX16" fmla="*/ 1017917 w 1466491"/>
                  <a:gd name="connsiteY16" fmla="*/ 74762 h 632604"/>
                  <a:gd name="connsiteX17" fmla="*/ 994913 w 1466491"/>
                  <a:gd name="connsiteY17" fmla="*/ 0 h 632604"/>
                  <a:gd name="connsiteX18" fmla="*/ 960408 w 1466491"/>
                  <a:gd name="connsiteY18" fmla="*/ 0 h 632604"/>
                  <a:gd name="connsiteX19" fmla="*/ 943155 w 1466491"/>
                  <a:gd name="connsiteY19" fmla="*/ 74762 h 632604"/>
                  <a:gd name="connsiteX20" fmla="*/ 879895 w 1466491"/>
                  <a:gd name="connsiteY20" fmla="*/ 74762 h 632604"/>
                  <a:gd name="connsiteX21" fmla="*/ 868393 w 1466491"/>
                  <a:gd name="connsiteY21" fmla="*/ 5751 h 632604"/>
                  <a:gd name="connsiteX22" fmla="*/ 828136 w 1466491"/>
                  <a:gd name="connsiteY22" fmla="*/ 5751 h 632604"/>
                  <a:gd name="connsiteX23" fmla="*/ 799381 w 1466491"/>
                  <a:gd name="connsiteY23" fmla="*/ 69011 h 632604"/>
                  <a:gd name="connsiteX24" fmla="*/ 753374 w 1466491"/>
                  <a:gd name="connsiteY24" fmla="*/ 80513 h 632604"/>
                  <a:gd name="connsiteX25" fmla="*/ 724619 w 1466491"/>
                  <a:gd name="connsiteY25" fmla="*/ 5751 h 632604"/>
                  <a:gd name="connsiteX26" fmla="*/ 695864 w 1466491"/>
                  <a:gd name="connsiteY26" fmla="*/ 5751 h 632604"/>
                  <a:gd name="connsiteX27" fmla="*/ 672861 w 1466491"/>
                  <a:gd name="connsiteY27" fmla="*/ 74762 h 632604"/>
                  <a:gd name="connsiteX28" fmla="*/ 621102 w 1466491"/>
                  <a:gd name="connsiteY28" fmla="*/ 69011 h 632604"/>
                  <a:gd name="connsiteX29" fmla="*/ 592347 w 1466491"/>
                  <a:gd name="connsiteY29" fmla="*/ 5751 h 632604"/>
                  <a:gd name="connsiteX30" fmla="*/ 557842 w 1466491"/>
                  <a:gd name="connsiteY30" fmla="*/ 5751 h 632604"/>
                  <a:gd name="connsiteX31" fmla="*/ 534838 w 1466491"/>
                  <a:gd name="connsiteY31" fmla="*/ 74762 h 632604"/>
                  <a:gd name="connsiteX32" fmla="*/ 483079 w 1466491"/>
                  <a:gd name="connsiteY32" fmla="*/ 74762 h 632604"/>
                  <a:gd name="connsiteX33" fmla="*/ 465827 w 1466491"/>
                  <a:gd name="connsiteY33" fmla="*/ 0 h 632604"/>
                  <a:gd name="connsiteX34" fmla="*/ 419819 w 1466491"/>
                  <a:gd name="connsiteY34" fmla="*/ 0 h 632604"/>
                  <a:gd name="connsiteX35" fmla="*/ 399391 w 1466491"/>
                  <a:gd name="connsiteY35" fmla="*/ 79314 h 632604"/>
                  <a:gd name="connsiteX36" fmla="*/ 345057 w 1466491"/>
                  <a:gd name="connsiteY36" fmla="*/ 74762 h 632604"/>
                  <a:gd name="connsiteX37" fmla="*/ 327804 w 1466491"/>
                  <a:gd name="connsiteY37" fmla="*/ 5751 h 632604"/>
                  <a:gd name="connsiteX38" fmla="*/ 287547 w 1466491"/>
                  <a:gd name="connsiteY38" fmla="*/ 5751 h 632604"/>
                  <a:gd name="connsiteX39" fmla="*/ 264544 w 1466491"/>
                  <a:gd name="connsiteY39" fmla="*/ 80513 h 632604"/>
                  <a:gd name="connsiteX40" fmla="*/ 201283 w 1466491"/>
                  <a:gd name="connsiteY40" fmla="*/ 80513 h 632604"/>
                  <a:gd name="connsiteX41" fmla="*/ 189781 w 1466491"/>
                  <a:gd name="connsiteY41" fmla="*/ 5751 h 632604"/>
                  <a:gd name="connsiteX42" fmla="*/ 143774 w 1466491"/>
                  <a:gd name="connsiteY42" fmla="*/ 5751 h 632604"/>
                  <a:gd name="connsiteX43" fmla="*/ 120770 w 1466491"/>
                  <a:gd name="connsiteY43" fmla="*/ 80513 h 632604"/>
                  <a:gd name="connsiteX44" fmla="*/ 120770 w 1466491"/>
                  <a:gd name="connsiteY44" fmla="*/ 80513 h 632604"/>
                  <a:gd name="connsiteX45" fmla="*/ 80513 w 1466491"/>
                  <a:gd name="connsiteY45" fmla="*/ 80513 h 632604"/>
                  <a:gd name="connsiteX46" fmla="*/ 57510 w 1466491"/>
                  <a:gd name="connsiteY46" fmla="*/ 0 h 632604"/>
                  <a:gd name="connsiteX47" fmla="*/ 28755 w 1466491"/>
                  <a:gd name="connsiteY47" fmla="*/ 0 h 632604"/>
                  <a:gd name="connsiteX48" fmla="*/ 5751 w 1466491"/>
                  <a:gd name="connsiteY48" fmla="*/ 80513 h 632604"/>
                  <a:gd name="connsiteX0" fmla="*/ 5751 w 1466491"/>
                  <a:gd name="connsiteY0" fmla="*/ 80513 h 632604"/>
                  <a:gd name="connsiteX1" fmla="*/ 0 w 1466491"/>
                  <a:gd name="connsiteY1" fmla="*/ 626853 h 632604"/>
                  <a:gd name="connsiteX2" fmla="*/ 1466491 w 1466491"/>
                  <a:gd name="connsiteY2" fmla="*/ 632604 h 632604"/>
                  <a:gd name="connsiteX3" fmla="*/ 1466491 w 1466491"/>
                  <a:gd name="connsiteY3" fmla="*/ 80513 h 632604"/>
                  <a:gd name="connsiteX4" fmla="*/ 1420483 w 1466491"/>
                  <a:gd name="connsiteY4" fmla="*/ 80513 h 632604"/>
                  <a:gd name="connsiteX5" fmla="*/ 1408981 w 1466491"/>
                  <a:gd name="connsiteY5" fmla="*/ 5751 h 632604"/>
                  <a:gd name="connsiteX6" fmla="*/ 1362974 w 1466491"/>
                  <a:gd name="connsiteY6" fmla="*/ 5751 h 632604"/>
                  <a:gd name="connsiteX7" fmla="*/ 1351472 w 1466491"/>
                  <a:gd name="connsiteY7" fmla="*/ 80513 h 632604"/>
                  <a:gd name="connsiteX8" fmla="*/ 1288212 w 1466491"/>
                  <a:gd name="connsiteY8" fmla="*/ 86264 h 632604"/>
                  <a:gd name="connsiteX9" fmla="*/ 1265208 w 1466491"/>
                  <a:gd name="connsiteY9" fmla="*/ 5751 h 632604"/>
                  <a:gd name="connsiteX10" fmla="*/ 1224951 w 1466491"/>
                  <a:gd name="connsiteY10" fmla="*/ 5751 h 632604"/>
                  <a:gd name="connsiteX11" fmla="*/ 1207698 w 1466491"/>
                  <a:gd name="connsiteY11" fmla="*/ 74762 h 632604"/>
                  <a:gd name="connsiteX12" fmla="*/ 1155940 w 1466491"/>
                  <a:gd name="connsiteY12" fmla="*/ 80513 h 632604"/>
                  <a:gd name="connsiteX13" fmla="*/ 1132936 w 1466491"/>
                  <a:gd name="connsiteY13" fmla="*/ 5751 h 632604"/>
                  <a:gd name="connsiteX14" fmla="*/ 1098430 w 1466491"/>
                  <a:gd name="connsiteY14" fmla="*/ 5751 h 632604"/>
                  <a:gd name="connsiteX15" fmla="*/ 1069676 w 1466491"/>
                  <a:gd name="connsiteY15" fmla="*/ 74762 h 632604"/>
                  <a:gd name="connsiteX16" fmla="*/ 1017917 w 1466491"/>
                  <a:gd name="connsiteY16" fmla="*/ 74762 h 632604"/>
                  <a:gd name="connsiteX17" fmla="*/ 994913 w 1466491"/>
                  <a:gd name="connsiteY17" fmla="*/ 0 h 632604"/>
                  <a:gd name="connsiteX18" fmla="*/ 960408 w 1466491"/>
                  <a:gd name="connsiteY18" fmla="*/ 0 h 632604"/>
                  <a:gd name="connsiteX19" fmla="*/ 943155 w 1466491"/>
                  <a:gd name="connsiteY19" fmla="*/ 74762 h 632604"/>
                  <a:gd name="connsiteX20" fmla="*/ 879895 w 1466491"/>
                  <a:gd name="connsiteY20" fmla="*/ 74762 h 632604"/>
                  <a:gd name="connsiteX21" fmla="*/ 868393 w 1466491"/>
                  <a:gd name="connsiteY21" fmla="*/ 5751 h 632604"/>
                  <a:gd name="connsiteX22" fmla="*/ 828136 w 1466491"/>
                  <a:gd name="connsiteY22" fmla="*/ 5751 h 632604"/>
                  <a:gd name="connsiteX23" fmla="*/ 799381 w 1466491"/>
                  <a:gd name="connsiteY23" fmla="*/ 69011 h 632604"/>
                  <a:gd name="connsiteX24" fmla="*/ 753374 w 1466491"/>
                  <a:gd name="connsiteY24" fmla="*/ 80513 h 632604"/>
                  <a:gd name="connsiteX25" fmla="*/ 724619 w 1466491"/>
                  <a:gd name="connsiteY25" fmla="*/ 5751 h 632604"/>
                  <a:gd name="connsiteX26" fmla="*/ 695864 w 1466491"/>
                  <a:gd name="connsiteY26" fmla="*/ 5751 h 632604"/>
                  <a:gd name="connsiteX27" fmla="*/ 672861 w 1466491"/>
                  <a:gd name="connsiteY27" fmla="*/ 74762 h 632604"/>
                  <a:gd name="connsiteX28" fmla="*/ 621102 w 1466491"/>
                  <a:gd name="connsiteY28" fmla="*/ 81890 h 632604"/>
                  <a:gd name="connsiteX29" fmla="*/ 592347 w 1466491"/>
                  <a:gd name="connsiteY29" fmla="*/ 5751 h 632604"/>
                  <a:gd name="connsiteX30" fmla="*/ 557842 w 1466491"/>
                  <a:gd name="connsiteY30" fmla="*/ 5751 h 632604"/>
                  <a:gd name="connsiteX31" fmla="*/ 534838 w 1466491"/>
                  <a:gd name="connsiteY31" fmla="*/ 74762 h 632604"/>
                  <a:gd name="connsiteX32" fmla="*/ 483079 w 1466491"/>
                  <a:gd name="connsiteY32" fmla="*/ 74762 h 632604"/>
                  <a:gd name="connsiteX33" fmla="*/ 465827 w 1466491"/>
                  <a:gd name="connsiteY33" fmla="*/ 0 h 632604"/>
                  <a:gd name="connsiteX34" fmla="*/ 419819 w 1466491"/>
                  <a:gd name="connsiteY34" fmla="*/ 0 h 632604"/>
                  <a:gd name="connsiteX35" fmla="*/ 399391 w 1466491"/>
                  <a:gd name="connsiteY35" fmla="*/ 79314 h 632604"/>
                  <a:gd name="connsiteX36" fmla="*/ 345057 w 1466491"/>
                  <a:gd name="connsiteY36" fmla="*/ 74762 h 632604"/>
                  <a:gd name="connsiteX37" fmla="*/ 327804 w 1466491"/>
                  <a:gd name="connsiteY37" fmla="*/ 5751 h 632604"/>
                  <a:gd name="connsiteX38" fmla="*/ 287547 w 1466491"/>
                  <a:gd name="connsiteY38" fmla="*/ 5751 h 632604"/>
                  <a:gd name="connsiteX39" fmla="*/ 264544 w 1466491"/>
                  <a:gd name="connsiteY39" fmla="*/ 80513 h 632604"/>
                  <a:gd name="connsiteX40" fmla="*/ 201283 w 1466491"/>
                  <a:gd name="connsiteY40" fmla="*/ 80513 h 632604"/>
                  <a:gd name="connsiteX41" fmla="*/ 189781 w 1466491"/>
                  <a:gd name="connsiteY41" fmla="*/ 5751 h 632604"/>
                  <a:gd name="connsiteX42" fmla="*/ 143774 w 1466491"/>
                  <a:gd name="connsiteY42" fmla="*/ 5751 h 632604"/>
                  <a:gd name="connsiteX43" fmla="*/ 120770 w 1466491"/>
                  <a:gd name="connsiteY43" fmla="*/ 80513 h 632604"/>
                  <a:gd name="connsiteX44" fmla="*/ 120770 w 1466491"/>
                  <a:gd name="connsiteY44" fmla="*/ 80513 h 632604"/>
                  <a:gd name="connsiteX45" fmla="*/ 80513 w 1466491"/>
                  <a:gd name="connsiteY45" fmla="*/ 80513 h 632604"/>
                  <a:gd name="connsiteX46" fmla="*/ 57510 w 1466491"/>
                  <a:gd name="connsiteY46" fmla="*/ 0 h 632604"/>
                  <a:gd name="connsiteX47" fmla="*/ 28755 w 1466491"/>
                  <a:gd name="connsiteY47" fmla="*/ 0 h 632604"/>
                  <a:gd name="connsiteX48" fmla="*/ 5751 w 1466491"/>
                  <a:gd name="connsiteY48" fmla="*/ 80513 h 632604"/>
                  <a:gd name="connsiteX0" fmla="*/ 5751 w 1466491"/>
                  <a:gd name="connsiteY0" fmla="*/ 80513 h 632604"/>
                  <a:gd name="connsiteX1" fmla="*/ 0 w 1466491"/>
                  <a:gd name="connsiteY1" fmla="*/ 626853 h 632604"/>
                  <a:gd name="connsiteX2" fmla="*/ 1466491 w 1466491"/>
                  <a:gd name="connsiteY2" fmla="*/ 632604 h 632604"/>
                  <a:gd name="connsiteX3" fmla="*/ 1466491 w 1466491"/>
                  <a:gd name="connsiteY3" fmla="*/ 80513 h 632604"/>
                  <a:gd name="connsiteX4" fmla="*/ 1420483 w 1466491"/>
                  <a:gd name="connsiteY4" fmla="*/ 80513 h 632604"/>
                  <a:gd name="connsiteX5" fmla="*/ 1408981 w 1466491"/>
                  <a:gd name="connsiteY5" fmla="*/ 5751 h 632604"/>
                  <a:gd name="connsiteX6" fmla="*/ 1362974 w 1466491"/>
                  <a:gd name="connsiteY6" fmla="*/ 5751 h 632604"/>
                  <a:gd name="connsiteX7" fmla="*/ 1351472 w 1466491"/>
                  <a:gd name="connsiteY7" fmla="*/ 80513 h 632604"/>
                  <a:gd name="connsiteX8" fmla="*/ 1288212 w 1466491"/>
                  <a:gd name="connsiteY8" fmla="*/ 86264 h 632604"/>
                  <a:gd name="connsiteX9" fmla="*/ 1265208 w 1466491"/>
                  <a:gd name="connsiteY9" fmla="*/ 5751 h 632604"/>
                  <a:gd name="connsiteX10" fmla="*/ 1224951 w 1466491"/>
                  <a:gd name="connsiteY10" fmla="*/ 5751 h 632604"/>
                  <a:gd name="connsiteX11" fmla="*/ 1207698 w 1466491"/>
                  <a:gd name="connsiteY11" fmla="*/ 74762 h 632604"/>
                  <a:gd name="connsiteX12" fmla="*/ 1155940 w 1466491"/>
                  <a:gd name="connsiteY12" fmla="*/ 80513 h 632604"/>
                  <a:gd name="connsiteX13" fmla="*/ 1132936 w 1466491"/>
                  <a:gd name="connsiteY13" fmla="*/ 5751 h 632604"/>
                  <a:gd name="connsiteX14" fmla="*/ 1098430 w 1466491"/>
                  <a:gd name="connsiteY14" fmla="*/ 5751 h 632604"/>
                  <a:gd name="connsiteX15" fmla="*/ 1069676 w 1466491"/>
                  <a:gd name="connsiteY15" fmla="*/ 74762 h 632604"/>
                  <a:gd name="connsiteX16" fmla="*/ 1017917 w 1466491"/>
                  <a:gd name="connsiteY16" fmla="*/ 74762 h 632604"/>
                  <a:gd name="connsiteX17" fmla="*/ 994913 w 1466491"/>
                  <a:gd name="connsiteY17" fmla="*/ 0 h 632604"/>
                  <a:gd name="connsiteX18" fmla="*/ 960408 w 1466491"/>
                  <a:gd name="connsiteY18" fmla="*/ 0 h 632604"/>
                  <a:gd name="connsiteX19" fmla="*/ 943155 w 1466491"/>
                  <a:gd name="connsiteY19" fmla="*/ 74762 h 632604"/>
                  <a:gd name="connsiteX20" fmla="*/ 879895 w 1466491"/>
                  <a:gd name="connsiteY20" fmla="*/ 74762 h 632604"/>
                  <a:gd name="connsiteX21" fmla="*/ 868393 w 1466491"/>
                  <a:gd name="connsiteY21" fmla="*/ 5751 h 632604"/>
                  <a:gd name="connsiteX22" fmla="*/ 828136 w 1466491"/>
                  <a:gd name="connsiteY22" fmla="*/ 5751 h 632604"/>
                  <a:gd name="connsiteX23" fmla="*/ 799381 w 1466491"/>
                  <a:gd name="connsiteY23" fmla="*/ 69011 h 632604"/>
                  <a:gd name="connsiteX24" fmla="*/ 753374 w 1466491"/>
                  <a:gd name="connsiteY24" fmla="*/ 80513 h 632604"/>
                  <a:gd name="connsiteX25" fmla="*/ 724619 w 1466491"/>
                  <a:gd name="connsiteY25" fmla="*/ 5751 h 632604"/>
                  <a:gd name="connsiteX26" fmla="*/ 695864 w 1466491"/>
                  <a:gd name="connsiteY26" fmla="*/ 5751 h 632604"/>
                  <a:gd name="connsiteX27" fmla="*/ 672861 w 1466491"/>
                  <a:gd name="connsiteY27" fmla="*/ 74762 h 632604"/>
                  <a:gd name="connsiteX28" fmla="*/ 623677 w 1466491"/>
                  <a:gd name="connsiteY28" fmla="*/ 74163 h 632604"/>
                  <a:gd name="connsiteX29" fmla="*/ 592347 w 1466491"/>
                  <a:gd name="connsiteY29" fmla="*/ 5751 h 632604"/>
                  <a:gd name="connsiteX30" fmla="*/ 557842 w 1466491"/>
                  <a:gd name="connsiteY30" fmla="*/ 5751 h 632604"/>
                  <a:gd name="connsiteX31" fmla="*/ 534838 w 1466491"/>
                  <a:gd name="connsiteY31" fmla="*/ 74762 h 632604"/>
                  <a:gd name="connsiteX32" fmla="*/ 483079 w 1466491"/>
                  <a:gd name="connsiteY32" fmla="*/ 74762 h 632604"/>
                  <a:gd name="connsiteX33" fmla="*/ 465827 w 1466491"/>
                  <a:gd name="connsiteY33" fmla="*/ 0 h 632604"/>
                  <a:gd name="connsiteX34" fmla="*/ 419819 w 1466491"/>
                  <a:gd name="connsiteY34" fmla="*/ 0 h 632604"/>
                  <a:gd name="connsiteX35" fmla="*/ 399391 w 1466491"/>
                  <a:gd name="connsiteY35" fmla="*/ 79314 h 632604"/>
                  <a:gd name="connsiteX36" fmla="*/ 345057 w 1466491"/>
                  <a:gd name="connsiteY36" fmla="*/ 74762 h 632604"/>
                  <a:gd name="connsiteX37" fmla="*/ 327804 w 1466491"/>
                  <a:gd name="connsiteY37" fmla="*/ 5751 h 632604"/>
                  <a:gd name="connsiteX38" fmla="*/ 287547 w 1466491"/>
                  <a:gd name="connsiteY38" fmla="*/ 5751 h 632604"/>
                  <a:gd name="connsiteX39" fmla="*/ 264544 w 1466491"/>
                  <a:gd name="connsiteY39" fmla="*/ 80513 h 632604"/>
                  <a:gd name="connsiteX40" fmla="*/ 201283 w 1466491"/>
                  <a:gd name="connsiteY40" fmla="*/ 80513 h 632604"/>
                  <a:gd name="connsiteX41" fmla="*/ 189781 w 1466491"/>
                  <a:gd name="connsiteY41" fmla="*/ 5751 h 632604"/>
                  <a:gd name="connsiteX42" fmla="*/ 143774 w 1466491"/>
                  <a:gd name="connsiteY42" fmla="*/ 5751 h 632604"/>
                  <a:gd name="connsiteX43" fmla="*/ 120770 w 1466491"/>
                  <a:gd name="connsiteY43" fmla="*/ 80513 h 632604"/>
                  <a:gd name="connsiteX44" fmla="*/ 120770 w 1466491"/>
                  <a:gd name="connsiteY44" fmla="*/ 80513 h 632604"/>
                  <a:gd name="connsiteX45" fmla="*/ 80513 w 1466491"/>
                  <a:gd name="connsiteY45" fmla="*/ 80513 h 632604"/>
                  <a:gd name="connsiteX46" fmla="*/ 57510 w 1466491"/>
                  <a:gd name="connsiteY46" fmla="*/ 0 h 632604"/>
                  <a:gd name="connsiteX47" fmla="*/ 28755 w 1466491"/>
                  <a:gd name="connsiteY47" fmla="*/ 0 h 632604"/>
                  <a:gd name="connsiteX48" fmla="*/ 5751 w 1466491"/>
                  <a:gd name="connsiteY48" fmla="*/ 80513 h 632604"/>
                  <a:gd name="connsiteX0" fmla="*/ 5751 w 1466491"/>
                  <a:gd name="connsiteY0" fmla="*/ 80513 h 632604"/>
                  <a:gd name="connsiteX1" fmla="*/ 0 w 1466491"/>
                  <a:gd name="connsiteY1" fmla="*/ 626853 h 632604"/>
                  <a:gd name="connsiteX2" fmla="*/ 1466491 w 1466491"/>
                  <a:gd name="connsiteY2" fmla="*/ 632604 h 632604"/>
                  <a:gd name="connsiteX3" fmla="*/ 1466491 w 1466491"/>
                  <a:gd name="connsiteY3" fmla="*/ 80513 h 632604"/>
                  <a:gd name="connsiteX4" fmla="*/ 1420483 w 1466491"/>
                  <a:gd name="connsiteY4" fmla="*/ 80513 h 632604"/>
                  <a:gd name="connsiteX5" fmla="*/ 1408981 w 1466491"/>
                  <a:gd name="connsiteY5" fmla="*/ 5751 h 632604"/>
                  <a:gd name="connsiteX6" fmla="*/ 1362974 w 1466491"/>
                  <a:gd name="connsiteY6" fmla="*/ 5751 h 632604"/>
                  <a:gd name="connsiteX7" fmla="*/ 1351472 w 1466491"/>
                  <a:gd name="connsiteY7" fmla="*/ 80513 h 632604"/>
                  <a:gd name="connsiteX8" fmla="*/ 1288212 w 1466491"/>
                  <a:gd name="connsiteY8" fmla="*/ 86264 h 632604"/>
                  <a:gd name="connsiteX9" fmla="*/ 1265208 w 1466491"/>
                  <a:gd name="connsiteY9" fmla="*/ 5751 h 632604"/>
                  <a:gd name="connsiteX10" fmla="*/ 1224951 w 1466491"/>
                  <a:gd name="connsiteY10" fmla="*/ 5751 h 632604"/>
                  <a:gd name="connsiteX11" fmla="*/ 1207698 w 1466491"/>
                  <a:gd name="connsiteY11" fmla="*/ 74762 h 632604"/>
                  <a:gd name="connsiteX12" fmla="*/ 1155940 w 1466491"/>
                  <a:gd name="connsiteY12" fmla="*/ 80513 h 632604"/>
                  <a:gd name="connsiteX13" fmla="*/ 1132936 w 1466491"/>
                  <a:gd name="connsiteY13" fmla="*/ 5751 h 632604"/>
                  <a:gd name="connsiteX14" fmla="*/ 1098430 w 1466491"/>
                  <a:gd name="connsiteY14" fmla="*/ 5751 h 632604"/>
                  <a:gd name="connsiteX15" fmla="*/ 1069676 w 1466491"/>
                  <a:gd name="connsiteY15" fmla="*/ 74762 h 632604"/>
                  <a:gd name="connsiteX16" fmla="*/ 1017917 w 1466491"/>
                  <a:gd name="connsiteY16" fmla="*/ 74762 h 632604"/>
                  <a:gd name="connsiteX17" fmla="*/ 994913 w 1466491"/>
                  <a:gd name="connsiteY17" fmla="*/ 0 h 632604"/>
                  <a:gd name="connsiteX18" fmla="*/ 960408 w 1466491"/>
                  <a:gd name="connsiteY18" fmla="*/ 0 h 632604"/>
                  <a:gd name="connsiteX19" fmla="*/ 943155 w 1466491"/>
                  <a:gd name="connsiteY19" fmla="*/ 74762 h 632604"/>
                  <a:gd name="connsiteX20" fmla="*/ 879895 w 1466491"/>
                  <a:gd name="connsiteY20" fmla="*/ 74762 h 632604"/>
                  <a:gd name="connsiteX21" fmla="*/ 868393 w 1466491"/>
                  <a:gd name="connsiteY21" fmla="*/ 5751 h 632604"/>
                  <a:gd name="connsiteX22" fmla="*/ 828136 w 1466491"/>
                  <a:gd name="connsiteY22" fmla="*/ 5751 h 632604"/>
                  <a:gd name="connsiteX23" fmla="*/ 799381 w 1466491"/>
                  <a:gd name="connsiteY23" fmla="*/ 69011 h 632604"/>
                  <a:gd name="connsiteX24" fmla="*/ 753374 w 1466491"/>
                  <a:gd name="connsiteY24" fmla="*/ 75361 h 632604"/>
                  <a:gd name="connsiteX25" fmla="*/ 724619 w 1466491"/>
                  <a:gd name="connsiteY25" fmla="*/ 5751 h 632604"/>
                  <a:gd name="connsiteX26" fmla="*/ 695864 w 1466491"/>
                  <a:gd name="connsiteY26" fmla="*/ 5751 h 632604"/>
                  <a:gd name="connsiteX27" fmla="*/ 672861 w 1466491"/>
                  <a:gd name="connsiteY27" fmla="*/ 74762 h 632604"/>
                  <a:gd name="connsiteX28" fmla="*/ 623677 w 1466491"/>
                  <a:gd name="connsiteY28" fmla="*/ 74163 h 632604"/>
                  <a:gd name="connsiteX29" fmla="*/ 592347 w 1466491"/>
                  <a:gd name="connsiteY29" fmla="*/ 5751 h 632604"/>
                  <a:gd name="connsiteX30" fmla="*/ 557842 w 1466491"/>
                  <a:gd name="connsiteY30" fmla="*/ 5751 h 632604"/>
                  <a:gd name="connsiteX31" fmla="*/ 534838 w 1466491"/>
                  <a:gd name="connsiteY31" fmla="*/ 74762 h 632604"/>
                  <a:gd name="connsiteX32" fmla="*/ 483079 w 1466491"/>
                  <a:gd name="connsiteY32" fmla="*/ 74762 h 632604"/>
                  <a:gd name="connsiteX33" fmla="*/ 465827 w 1466491"/>
                  <a:gd name="connsiteY33" fmla="*/ 0 h 632604"/>
                  <a:gd name="connsiteX34" fmla="*/ 419819 w 1466491"/>
                  <a:gd name="connsiteY34" fmla="*/ 0 h 632604"/>
                  <a:gd name="connsiteX35" fmla="*/ 399391 w 1466491"/>
                  <a:gd name="connsiteY35" fmla="*/ 79314 h 632604"/>
                  <a:gd name="connsiteX36" fmla="*/ 345057 w 1466491"/>
                  <a:gd name="connsiteY36" fmla="*/ 74762 h 632604"/>
                  <a:gd name="connsiteX37" fmla="*/ 327804 w 1466491"/>
                  <a:gd name="connsiteY37" fmla="*/ 5751 h 632604"/>
                  <a:gd name="connsiteX38" fmla="*/ 287547 w 1466491"/>
                  <a:gd name="connsiteY38" fmla="*/ 5751 h 632604"/>
                  <a:gd name="connsiteX39" fmla="*/ 264544 w 1466491"/>
                  <a:gd name="connsiteY39" fmla="*/ 80513 h 632604"/>
                  <a:gd name="connsiteX40" fmla="*/ 201283 w 1466491"/>
                  <a:gd name="connsiteY40" fmla="*/ 80513 h 632604"/>
                  <a:gd name="connsiteX41" fmla="*/ 189781 w 1466491"/>
                  <a:gd name="connsiteY41" fmla="*/ 5751 h 632604"/>
                  <a:gd name="connsiteX42" fmla="*/ 143774 w 1466491"/>
                  <a:gd name="connsiteY42" fmla="*/ 5751 h 632604"/>
                  <a:gd name="connsiteX43" fmla="*/ 120770 w 1466491"/>
                  <a:gd name="connsiteY43" fmla="*/ 80513 h 632604"/>
                  <a:gd name="connsiteX44" fmla="*/ 120770 w 1466491"/>
                  <a:gd name="connsiteY44" fmla="*/ 80513 h 632604"/>
                  <a:gd name="connsiteX45" fmla="*/ 80513 w 1466491"/>
                  <a:gd name="connsiteY45" fmla="*/ 80513 h 632604"/>
                  <a:gd name="connsiteX46" fmla="*/ 57510 w 1466491"/>
                  <a:gd name="connsiteY46" fmla="*/ 0 h 632604"/>
                  <a:gd name="connsiteX47" fmla="*/ 28755 w 1466491"/>
                  <a:gd name="connsiteY47" fmla="*/ 0 h 632604"/>
                  <a:gd name="connsiteX48" fmla="*/ 5751 w 1466491"/>
                  <a:gd name="connsiteY48" fmla="*/ 80513 h 632604"/>
                  <a:gd name="connsiteX0" fmla="*/ 5751 w 1466491"/>
                  <a:gd name="connsiteY0" fmla="*/ 80513 h 632604"/>
                  <a:gd name="connsiteX1" fmla="*/ 0 w 1466491"/>
                  <a:gd name="connsiteY1" fmla="*/ 626853 h 632604"/>
                  <a:gd name="connsiteX2" fmla="*/ 1466491 w 1466491"/>
                  <a:gd name="connsiteY2" fmla="*/ 632604 h 632604"/>
                  <a:gd name="connsiteX3" fmla="*/ 1466491 w 1466491"/>
                  <a:gd name="connsiteY3" fmla="*/ 80513 h 632604"/>
                  <a:gd name="connsiteX4" fmla="*/ 1420483 w 1466491"/>
                  <a:gd name="connsiteY4" fmla="*/ 80513 h 632604"/>
                  <a:gd name="connsiteX5" fmla="*/ 1408981 w 1466491"/>
                  <a:gd name="connsiteY5" fmla="*/ 5751 h 632604"/>
                  <a:gd name="connsiteX6" fmla="*/ 1362974 w 1466491"/>
                  <a:gd name="connsiteY6" fmla="*/ 5751 h 632604"/>
                  <a:gd name="connsiteX7" fmla="*/ 1351472 w 1466491"/>
                  <a:gd name="connsiteY7" fmla="*/ 80513 h 632604"/>
                  <a:gd name="connsiteX8" fmla="*/ 1288212 w 1466491"/>
                  <a:gd name="connsiteY8" fmla="*/ 86264 h 632604"/>
                  <a:gd name="connsiteX9" fmla="*/ 1265208 w 1466491"/>
                  <a:gd name="connsiteY9" fmla="*/ 5751 h 632604"/>
                  <a:gd name="connsiteX10" fmla="*/ 1224951 w 1466491"/>
                  <a:gd name="connsiteY10" fmla="*/ 5751 h 632604"/>
                  <a:gd name="connsiteX11" fmla="*/ 1207698 w 1466491"/>
                  <a:gd name="connsiteY11" fmla="*/ 74762 h 632604"/>
                  <a:gd name="connsiteX12" fmla="*/ 1155940 w 1466491"/>
                  <a:gd name="connsiteY12" fmla="*/ 80513 h 632604"/>
                  <a:gd name="connsiteX13" fmla="*/ 1132936 w 1466491"/>
                  <a:gd name="connsiteY13" fmla="*/ 5751 h 632604"/>
                  <a:gd name="connsiteX14" fmla="*/ 1098430 w 1466491"/>
                  <a:gd name="connsiteY14" fmla="*/ 5751 h 632604"/>
                  <a:gd name="connsiteX15" fmla="*/ 1069676 w 1466491"/>
                  <a:gd name="connsiteY15" fmla="*/ 74762 h 632604"/>
                  <a:gd name="connsiteX16" fmla="*/ 1017917 w 1466491"/>
                  <a:gd name="connsiteY16" fmla="*/ 74762 h 632604"/>
                  <a:gd name="connsiteX17" fmla="*/ 994913 w 1466491"/>
                  <a:gd name="connsiteY17" fmla="*/ 0 h 632604"/>
                  <a:gd name="connsiteX18" fmla="*/ 960408 w 1466491"/>
                  <a:gd name="connsiteY18" fmla="*/ 0 h 632604"/>
                  <a:gd name="connsiteX19" fmla="*/ 943155 w 1466491"/>
                  <a:gd name="connsiteY19" fmla="*/ 74762 h 632604"/>
                  <a:gd name="connsiteX20" fmla="*/ 879895 w 1466491"/>
                  <a:gd name="connsiteY20" fmla="*/ 74762 h 632604"/>
                  <a:gd name="connsiteX21" fmla="*/ 868393 w 1466491"/>
                  <a:gd name="connsiteY21" fmla="*/ 5751 h 632604"/>
                  <a:gd name="connsiteX22" fmla="*/ 828136 w 1466491"/>
                  <a:gd name="connsiteY22" fmla="*/ 5751 h 632604"/>
                  <a:gd name="connsiteX23" fmla="*/ 801957 w 1466491"/>
                  <a:gd name="connsiteY23" fmla="*/ 79314 h 632604"/>
                  <a:gd name="connsiteX24" fmla="*/ 753374 w 1466491"/>
                  <a:gd name="connsiteY24" fmla="*/ 75361 h 632604"/>
                  <a:gd name="connsiteX25" fmla="*/ 724619 w 1466491"/>
                  <a:gd name="connsiteY25" fmla="*/ 5751 h 632604"/>
                  <a:gd name="connsiteX26" fmla="*/ 695864 w 1466491"/>
                  <a:gd name="connsiteY26" fmla="*/ 5751 h 632604"/>
                  <a:gd name="connsiteX27" fmla="*/ 672861 w 1466491"/>
                  <a:gd name="connsiteY27" fmla="*/ 74762 h 632604"/>
                  <a:gd name="connsiteX28" fmla="*/ 623677 w 1466491"/>
                  <a:gd name="connsiteY28" fmla="*/ 74163 h 632604"/>
                  <a:gd name="connsiteX29" fmla="*/ 592347 w 1466491"/>
                  <a:gd name="connsiteY29" fmla="*/ 5751 h 632604"/>
                  <a:gd name="connsiteX30" fmla="*/ 557842 w 1466491"/>
                  <a:gd name="connsiteY30" fmla="*/ 5751 h 632604"/>
                  <a:gd name="connsiteX31" fmla="*/ 534838 w 1466491"/>
                  <a:gd name="connsiteY31" fmla="*/ 74762 h 632604"/>
                  <a:gd name="connsiteX32" fmla="*/ 483079 w 1466491"/>
                  <a:gd name="connsiteY32" fmla="*/ 74762 h 632604"/>
                  <a:gd name="connsiteX33" fmla="*/ 465827 w 1466491"/>
                  <a:gd name="connsiteY33" fmla="*/ 0 h 632604"/>
                  <a:gd name="connsiteX34" fmla="*/ 419819 w 1466491"/>
                  <a:gd name="connsiteY34" fmla="*/ 0 h 632604"/>
                  <a:gd name="connsiteX35" fmla="*/ 399391 w 1466491"/>
                  <a:gd name="connsiteY35" fmla="*/ 79314 h 632604"/>
                  <a:gd name="connsiteX36" fmla="*/ 345057 w 1466491"/>
                  <a:gd name="connsiteY36" fmla="*/ 74762 h 632604"/>
                  <a:gd name="connsiteX37" fmla="*/ 327804 w 1466491"/>
                  <a:gd name="connsiteY37" fmla="*/ 5751 h 632604"/>
                  <a:gd name="connsiteX38" fmla="*/ 287547 w 1466491"/>
                  <a:gd name="connsiteY38" fmla="*/ 5751 h 632604"/>
                  <a:gd name="connsiteX39" fmla="*/ 264544 w 1466491"/>
                  <a:gd name="connsiteY39" fmla="*/ 80513 h 632604"/>
                  <a:gd name="connsiteX40" fmla="*/ 201283 w 1466491"/>
                  <a:gd name="connsiteY40" fmla="*/ 80513 h 632604"/>
                  <a:gd name="connsiteX41" fmla="*/ 189781 w 1466491"/>
                  <a:gd name="connsiteY41" fmla="*/ 5751 h 632604"/>
                  <a:gd name="connsiteX42" fmla="*/ 143774 w 1466491"/>
                  <a:gd name="connsiteY42" fmla="*/ 5751 h 632604"/>
                  <a:gd name="connsiteX43" fmla="*/ 120770 w 1466491"/>
                  <a:gd name="connsiteY43" fmla="*/ 80513 h 632604"/>
                  <a:gd name="connsiteX44" fmla="*/ 120770 w 1466491"/>
                  <a:gd name="connsiteY44" fmla="*/ 80513 h 632604"/>
                  <a:gd name="connsiteX45" fmla="*/ 80513 w 1466491"/>
                  <a:gd name="connsiteY45" fmla="*/ 80513 h 632604"/>
                  <a:gd name="connsiteX46" fmla="*/ 57510 w 1466491"/>
                  <a:gd name="connsiteY46" fmla="*/ 0 h 632604"/>
                  <a:gd name="connsiteX47" fmla="*/ 28755 w 1466491"/>
                  <a:gd name="connsiteY47" fmla="*/ 0 h 632604"/>
                  <a:gd name="connsiteX48" fmla="*/ 5751 w 1466491"/>
                  <a:gd name="connsiteY48" fmla="*/ 80513 h 632604"/>
                  <a:gd name="connsiteX0" fmla="*/ 5751 w 1466491"/>
                  <a:gd name="connsiteY0" fmla="*/ 80513 h 632604"/>
                  <a:gd name="connsiteX1" fmla="*/ 0 w 1466491"/>
                  <a:gd name="connsiteY1" fmla="*/ 626853 h 632604"/>
                  <a:gd name="connsiteX2" fmla="*/ 1466491 w 1466491"/>
                  <a:gd name="connsiteY2" fmla="*/ 632604 h 632604"/>
                  <a:gd name="connsiteX3" fmla="*/ 1466491 w 1466491"/>
                  <a:gd name="connsiteY3" fmla="*/ 80513 h 632604"/>
                  <a:gd name="connsiteX4" fmla="*/ 1420483 w 1466491"/>
                  <a:gd name="connsiteY4" fmla="*/ 80513 h 632604"/>
                  <a:gd name="connsiteX5" fmla="*/ 1408981 w 1466491"/>
                  <a:gd name="connsiteY5" fmla="*/ 5751 h 632604"/>
                  <a:gd name="connsiteX6" fmla="*/ 1362974 w 1466491"/>
                  <a:gd name="connsiteY6" fmla="*/ 5751 h 632604"/>
                  <a:gd name="connsiteX7" fmla="*/ 1351472 w 1466491"/>
                  <a:gd name="connsiteY7" fmla="*/ 80513 h 632604"/>
                  <a:gd name="connsiteX8" fmla="*/ 1288212 w 1466491"/>
                  <a:gd name="connsiteY8" fmla="*/ 86264 h 632604"/>
                  <a:gd name="connsiteX9" fmla="*/ 1265208 w 1466491"/>
                  <a:gd name="connsiteY9" fmla="*/ 5751 h 632604"/>
                  <a:gd name="connsiteX10" fmla="*/ 1224951 w 1466491"/>
                  <a:gd name="connsiteY10" fmla="*/ 5751 h 632604"/>
                  <a:gd name="connsiteX11" fmla="*/ 1207698 w 1466491"/>
                  <a:gd name="connsiteY11" fmla="*/ 74762 h 632604"/>
                  <a:gd name="connsiteX12" fmla="*/ 1155940 w 1466491"/>
                  <a:gd name="connsiteY12" fmla="*/ 80513 h 632604"/>
                  <a:gd name="connsiteX13" fmla="*/ 1132936 w 1466491"/>
                  <a:gd name="connsiteY13" fmla="*/ 5751 h 632604"/>
                  <a:gd name="connsiteX14" fmla="*/ 1098430 w 1466491"/>
                  <a:gd name="connsiteY14" fmla="*/ 5751 h 632604"/>
                  <a:gd name="connsiteX15" fmla="*/ 1069676 w 1466491"/>
                  <a:gd name="connsiteY15" fmla="*/ 74762 h 632604"/>
                  <a:gd name="connsiteX16" fmla="*/ 1017917 w 1466491"/>
                  <a:gd name="connsiteY16" fmla="*/ 74762 h 632604"/>
                  <a:gd name="connsiteX17" fmla="*/ 994913 w 1466491"/>
                  <a:gd name="connsiteY17" fmla="*/ 0 h 632604"/>
                  <a:gd name="connsiteX18" fmla="*/ 960408 w 1466491"/>
                  <a:gd name="connsiteY18" fmla="*/ 0 h 632604"/>
                  <a:gd name="connsiteX19" fmla="*/ 943155 w 1466491"/>
                  <a:gd name="connsiteY19" fmla="*/ 74762 h 632604"/>
                  <a:gd name="connsiteX20" fmla="*/ 885046 w 1466491"/>
                  <a:gd name="connsiteY20" fmla="*/ 77338 h 632604"/>
                  <a:gd name="connsiteX21" fmla="*/ 868393 w 1466491"/>
                  <a:gd name="connsiteY21" fmla="*/ 5751 h 632604"/>
                  <a:gd name="connsiteX22" fmla="*/ 828136 w 1466491"/>
                  <a:gd name="connsiteY22" fmla="*/ 5751 h 632604"/>
                  <a:gd name="connsiteX23" fmla="*/ 801957 w 1466491"/>
                  <a:gd name="connsiteY23" fmla="*/ 79314 h 632604"/>
                  <a:gd name="connsiteX24" fmla="*/ 753374 w 1466491"/>
                  <a:gd name="connsiteY24" fmla="*/ 75361 h 632604"/>
                  <a:gd name="connsiteX25" fmla="*/ 724619 w 1466491"/>
                  <a:gd name="connsiteY25" fmla="*/ 5751 h 632604"/>
                  <a:gd name="connsiteX26" fmla="*/ 695864 w 1466491"/>
                  <a:gd name="connsiteY26" fmla="*/ 5751 h 632604"/>
                  <a:gd name="connsiteX27" fmla="*/ 672861 w 1466491"/>
                  <a:gd name="connsiteY27" fmla="*/ 74762 h 632604"/>
                  <a:gd name="connsiteX28" fmla="*/ 623677 w 1466491"/>
                  <a:gd name="connsiteY28" fmla="*/ 74163 h 632604"/>
                  <a:gd name="connsiteX29" fmla="*/ 592347 w 1466491"/>
                  <a:gd name="connsiteY29" fmla="*/ 5751 h 632604"/>
                  <a:gd name="connsiteX30" fmla="*/ 557842 w 1466491"/>
                  <a:gd name="connsiteY30" fmla="*/ 5751 h 632604"/>
                  <a:gd name="connsiteX31" fmla="*/ 534838 w 1466491"/>
                  <a:gd name="connsiteY31" fmla="*/ 74762 h 632604"/>
                  <a:gd name="connsiteX32" fmla="*/ 483079 w 1466491"/>
                  <a:gd name="connsiteY32" fmla="*/ 74762 h 632604"/>
                  <a:gd name="connsiteX33" fmla="*/ 465827 w 1466491"/>
                  <a:gd name="connsiteY33" fmla="*/ 0 h 632604"/>
                  <a:gd name="connsiteX34" fmla="*/ 419819 w 1466491"/>
                  <a:gd name="connsiteY34" fmla="*/ 0 h 632604"/>
                  <a:gd name="connsiteX35" fmla="*/ 399391 w 1466491"/>
                  <a:gd name="connsiteY35" fmla="*/ 79314 h 632604"/>
                  <a:gd name="connsiteX36" fmla="*/ 345057 w 1466491"/>
                  <a:gd name="connsiteY36" fmla="*/ 74762 h 632604"/>
                  <a:gd name="connsiteX37" fmla="*/ 327804 w 1466491"/>
                  <a:gd name="connsiteY37" fmla="*/ 5751 h 632604"/>
                  <a:gd name="connsiteX38" fmla="*/ 287547 w 1466491"/>
                  <a:gd name="connsiteY38" fmla="*/ 5751 h 632604"/>
                  <a:gd name="connsiteX39" fmla="*/ 264544 w 1466491"/>
                  <a:gd name="connsiteY39" fmla="*/ 80513 h 632604"/>
                  <a:gd name="connsiteX40" fmla="*/ 201283 w 1466491"/>
                  <a:gd name="connsiteY40" fmla="*/ 80513 h 632604"/>
                  <a:gd name="connsiteX41" fmla="*/ 189781 w 1466491"/>
                  <a:gd name="connsiteY41" fmla="*/ 5751 h 632604"/>
                  <a:gd name="connsiteX42" fmla="*/ 143774 w 1466491"/>
                  <a:gd name="connsiteY42" fmla="*/ 5751 h 632604"/>
                  <a:gd name="connsiteX43" fmla="*/ 120770 w 1466491"/>
                  <a:gd name="connsiteY43" fmla="*/ 80513 h 632604"/>
                  <a:gd name="connsiteX44" fmla="*/ 120770 w 1466491"/>
                  <a:gd name="connsiteY44" fmla="*/ 80513 h 632604"/>
                  <a:gd name="connsiteX45" fmla="*/ 80513 w 1466491"/>
                  <a:gd name="connsiteY45" fmla="*/ 80513 h 632604"/>
                  <a:gd name="connsiteX46" fmla="*/ 57510 w 1466491"/>
                  <a:gd name="connsiteY46" fmla="*/ 0 h 632604"/>
                  <a:gd name="connsiteX47" fmla="*/ 28755 w 1466491"/>
                  <a:gd name="connsiteY47" fmla="*/ 0 h 632604"/>
                  <a:gd name="connsiteX48" fmla="*/ 5751 w 1466491"/>
                  <a:gd name="connsiteY48" fmla="*/ 80513 h 632604"/>
                  <a:gd name="connsiteX0" fmla="*/ 5751 w 1466491"/>
                  <a:gd name="connsiteY0" fmla="*/ 80513 h 632604"/>
                  <a:gd name="connsiteX1" fmla="*/ 0 w 1466491"/>
                  <a:gd name="connsiteY1" fmla="*/ 626853 h 632604"/>
                  <a:gd name="connsiteX2" fmla="*/ 1466491 w 1466491"/>
                  <a:gd name="connsiteY2" fmla="*/ 632604 h 632604"/>
                  <a:gd name="connsiteX3" fmla="*/ 1466491 w 1466491"/>
                  <a:gd name="connsiteY3" fmla="*/ 80513 h 632604"/>
                  <a:gd name="connsiteX4" fmla="*/ 1420483 w 1466491"/>
                  <a:gd name="connsiteY4" fmla="*/ 80513 h 632604"/>
                  <a:gd name="connsiteX5" fmla="*/ 1408981 w 1466491"/>
                  <a:gd name="connsiteY5" fmla="*/ 5751 h 632604"/>
                  <a:gd name="connsiteX6" fmla="*/ 1362974 w 1466491"/>
                  <a:gd name="connsiteY6" fmla="*/ 5751 h 632604"/>
                  <a:gd name="connsiteX7" fmla="*/ 1351472 w 1466491"/>
                  <a:gd name="connsiteY7" fmla="*/ 80513 h 632604"/>
                  <a:gd name="connsiteX8" fmla="*/ 1285636 w 1466491"/>
                  <a:gd name="connsiteY8" fmla="*/ 81113 h 632604"/>
                  <a:gd name="connsiteX9" fmla="*/ 1265208 w 1466491"/>
                  <a:gd name="connsiteY9" fmla="*/ 5751 h 632604"/>
                  <a:gd name="connsiteX10" fmla="*/ 1224951 w 1466491"/>
                  <a:gd name="connsiteY10" fmla="*/ 5751 h 632604"/>
                  <a:gd name="connsiteX11" fmla="*/ 1207698 w 1466491"/>
                  <a:gd name="connsiteY11" fmla="*/ 74762 h 632604"/>
                  <a:gd name="connsiteX12" fmla="*/ 1155940 w 1466491"/>
                  <a:gd name="connsiteY12" fmla="*/ 80513 h 632604"/>
                  <a:gd name="connsiteX13" fmla="*/ 1132936 w 1466491"/>
                  <a:gd name="connsiteY13" fmla="*/ 5751 h 632604"/>
                  <a:gd name="connsiteX14" fmla="*/ 1098430 w 1466491"/>
                  <a:gd name="connsiteY14" fmla="*/ 5751 h 632604"/>
                  <a:gd name="connsiteX15" fmla="*/ 1069676 w 1466491"/>
                  <a:gd name="connsiteY15" fmla="*/ 74762 h 632604"/>
                  <a:gd name="connsiteX16" fmla="*/ 1017917 w 1466491"/>
                  <a:gd name="connsiteY16" fmla="*/ 74762 h 632604"/>
                  <a:gd name="connsiteX17" fmla="*/ 994913 w 1466491"/>
                  <a:gd name="connsiteY17" fmla="*/ 0 h 632604"/>
                  <a:gd name="connsiteX18" fmla="*/ 960408 w 1466491"/>
                  <a:gd name="connsiteY18" fmla="*/ 0 h 632604"/>
                  <a:gd name="connsiteX19" fmla="*/ 943155 w 1466491"/>
                  <a:gd name="connsiteY19" fmla="*/ 74762 h 632604"/>
                  <a:gd name="connsiteX20" fmla="*/ 885046 w 1466491"/>
                  <a:gd name="connsiteY20" fmla="*/ 77338 h 632604"/>
                  <a:gd name="connsiteX21" fmla="*/ 868393 w 1466491"/>
                  <a:gd name="connsiteY21" fmla="*/ 5751 h 632604"/>
                  <a:gd name="connsiteX22" fmla="*/ 828136 w 1466491"/>
                  <a:gd name="connsiteY22" fmla="*/ 5751 h 632604"/>
                  <a:gd name="connsiteX23" fmla="*/ 801957 w 1466491"/>
                  <a:gd name="connsiteY23" fmla="*/ 79314 h 632604"/>
                  <a:gd name="connsiteX24" fmla="*/ 753374 w 1466491"/>
                  <a:gd name="connsiteY24" fmla="*/ 75361 h 632604"/>
                  <a:gd name="connsiteX25" fmla="*/ 724619 w 1466491"/>
                  <a:gd name="connsiteY25" fmla="*/ 5751 h 632604"/>
                  <a:gd name="connsiteX26" fmla="*/ 695864 w 1466491"/>
                  <a:gd name="connsiteY26" fmla="*/ 5751 h 632604"/>
                  <a:gd name="connsiteX27" fmla="*/ 672861 w 1466491"/>
                  <a:gd name="connsiteY27" fmla="*/ 74762 h 632604"/>
                  <a:gd name="connsiteX28" fmla="*/ 623677 w 1466491"/>
                  <a:gd name="connsiteY28" fmla="*/ 74163 h 632604"/>
                  <a:gd name="connsiteX29" fmla="*/ 592347 w 1466491"/>
                  <a:gd name="connsiteY29" fmla="*/ 5751 h 632604"/>
                  <a:gd name="connsiteX30" fmla="*/ 557842 w 1466491"/>
                  <a:gd name="connsiteY30" fmla="*/ 5751 h 632604"/>
                  <a:gd name="connsiteX31" fmla="*/ 534838 w 1466491"/>
                  <a:gd name="connsiteY31" fmla="*/ 74762 h 632604"/>
                  <a:gd name="connsiteX32" fmla="*/ 483079 w 1466491"/>
                  <a:gd name="connsiteY32" fmla="*/ 74762 h 632604"/>
                  <a:gd name="connsiteX33" fmla="*/ 465827 w 1466491"/>
                  <a:gd name="connsiteY33" fmla="*/ 0 h 632604"/>
                  <a:gd name="connsiteX34" fmla="*/ 419819 w 1466491"/>
                  <a:gd name="connsiteY34" fmla="*/ 0 h 632604"/>
                  <a:gd name="connsiteX35" fmla="*/ 399391 w 1466491"/>
                  <a:gd name="connsiteY35" fmla="*/ 79314 h 632604"/>
                  <a:gd name="connsiteX36" fmla="*/ 345057 w 1466491"/>
                  <a:gd name="connsiteY36" fmla="*/ 74762 h 632604"/>
                  <a:gd name="connsiteX37" fmla="*/ 327804 w 1466491"/>
                  <a:gd name="connsiteY37" fmla="*/ 5751 h 632604"/>
                  <a:gd name="connsiteX38" fmla="*/ 287547 w 1466491"/>
                  <a:gd name="connsiteY38" fmla="*/ 5751 h 632604"/>
                  <a:gd name="connsiteX39" fmla="*/ 264544 w 1466491"/>
                  <a:gd name="connsiteY39" fmla="*/ 80513 h 632604"/>
                  <a:gd name="connsiteX40" fmla="*/ 201283 w 1466491"/>
                  <a:gd name="connsiteY40" fmla="*/ 80513 h 632604"/>
                  <a:gd name="connsiteX41" fmla="*/ 189781 w 1466491"/>
                  <a:gd name="connsiteY41" fmla="*/ 5751 h 632604"/>
                  <a:gd name="connsiteX42" fmla="*/ 143774 w 1466491"/>
                  <a:gd name="connsiteY42" fmla="*/ 5751 h 632604"/>
                  <a:gd name="connsiteX43" fmla="*/ 120770 w 1466491"/>
                  <a:gd name="connsiteY43" fmla="*/ 80513 h 632604"/>
                  <a:gd name="connsiteX44" fmla="*/ 120770 w 1466491"/>
                  <a:gd name="connsiteY44" fmla="*/ 80513 h 632604"/>
                  <a:gd name="connsiteX45" fmla="*/ 80513 w 1466491"/>
                  <a:gd name="connsiteY45" fmla="*/ 80513 h 632604"/>
                  <a:gd name="connsiteX46" fmla="*/ 57510 w 1466491"/>
                  <a:gd name="connsiteY46" fmla="*/ 0 h 632604"/>
                  <a:gd name="connsiteX47" fmla="*/ 28755 w 1466491"/>
                  <a:gd name="connsiteY47" fmla="*/ 0 h 632604"/>
                  <a:gd name="connsiteX48" fmla="*/ 5751 w 1466491"/>
                  <a:gd name="connsiteY48" fmla="*/ 80513 h 632604"/>
                  <a:gd name="connsiteX0" fmla="*/ 5751 w 1466491"/>
                  <a:gd name="connsiteY0" fmla="*/ 80513 h 632604"/>
                  <a:gd name="connsiteX1" fmla="*/ 0 w 1466491"/>
                  <a:gd name="connsiteY1" fmla="*/ 626853 h 632604"/>
                  <a:gd name="connsiteX2" fmla="*/ 1466491 w 1466491"/>
                  <a:gd name="connsiteY2" fmla="*/ 632604 h 632604"/>
                  <a:gd name="connsiteX3" fmla="*/ 1466491 w 1466491"/>
                  <a:gd name="connsiteY3" fmla="*/ 80513 h 632604"/>
                  <a:gd name="connsiteX4" fmla="*/ 1420483 w 1466491"/>
                  <a:gd name="connsiteY4" fmla="*/ 80513 h 632604"/>
                  <a:gd name="connsiteX5" fmla="*/ 1408981 w 1466491"/>
                  <a:gd name="connsiteY5" fmla="*/ 5751 h 632604"/>
                  <a:gd name="connsiteX6" fmla="*/ 1362974 w 1466491"/>
                  <a:gd name="connsiteY6" fmla="*/ 5751 h 632604"/>
                  <a:gd name="connsiteX7" fmla="*/ 1351472 w 1466491"/>
                  <a:gd name="connsiteY7" fmla="*/ 80513 h 632604"/>
                  <a:gd name="connsiteX8" fmla="*/ 1285636 w 1466491"/>
                  <a:gd name="connsiteY8" fmla="*/ 81113 h 632604"/>
                  <a:gd name="connsiteX9" fmla="*/ 1265208 w 1466491"/>
                  <a:gd name="connsiteY9" fmla="*/ 5751 h 632604"/>
                  <a:gd name="connsiteX10" fmla="*/ 1224951 w 1466491"/>
                  <a:gd name="connsiteY10" fmla="*/ 5751 h 632604"/>
                  <a:gd name="connsiteX11" fmla="*/ 1207698 w 1466491"/>
                  <a:gd name="connsiteY11" fmla="*/ 74762 h 632604"/>
                  <a:gd name="connsiteX12" fmla="*/ 1155940 w 1466491"/>
                  <a:gd name="connsiteY12" fmla="*/ 77937 h 632604"/>
                  <a:gd name="connsiteX13" fmla="*/ 1132936 w 1466491"/>
                  <a:gd name="connsiteY13" fmla="*/ 5751 h 632604"/>
                  <a:gd name="connsiteX14" fmla="*/ 1098430 w 1466491"/>
                  <a:gd name="connsiteY14" fmla="*/ 5751 h 632604"/>
                  <a:gd name="connsiteX15" fmla="*/ 1069676 w 1466491"/>
                  <a:gd name="connsiteY15" fmla="*/ 74762 h 632604"/>
                  <a:gd name="connsiteX16" fmla="*/ 1017917 w 1466491"/>
                  <a:gd name="connsiteY16" fmla="*/ 74762 h 632604"/>
                  <a:gd name="connsiteX17" fmla="*/ 994913 w 1466491"/>
                  <a:gd name="connsiteY17" fmla="*/ 0 h 632604"/>
                  <a:gd name="connsiteX18" fmla="*/ 960408 w 1466491"/>
                  <a:gd name="connsiteY18" fmla="*/ 0 h 632604"/>
                  <a:gd name="connsiteX19" fmla="*/ 943155 w 1466491"/>
                  <a:gd name="connsiteY19" fmla="*/ 74762 h 632604"/>
                  <a:gd name="connsiteX20" fmla="*/ 885046 w 1466491"/>
                  <a:gd name="connsiteY20" fmla="*/ 77338 h 632604"/>
                  <a:gd name="connsiteX21" fmla="*/ 868393 w 1466491"/>
                  <a:gd name="connsiteY21" fmla="*/ 5751 h 632604"/>
                  <a:gd name="connsiteX22" fmla="*/ 828136 w 1466491"/>
                  <a:gd name="connsiteY22" fmla="*/ 5751 h 632604"/>
                  <a:gd name="connsiteX23" fmla="*/ 801957 w 1466491"/>
                  <a:gd name="connsiteY23" fmla="*/ 79314 h 632604"/>
                  <a:gd name="connsiteX24" fmla="*/ 753374 w 1466491"/>
                  <a:gd name="connsiteY24" fmla="*/ 75361 h 632604"/>
                  <a:gd name="connsiteX25" fmla="*/ 724619 w 1466491"/>
                  <a:gd name="connsiteY25" fmla="*/ 5751 h 632604"/>
                  <a:gd name="connsiteX26" fmla="*/ 695864 w 1466491"/>
                  <a:gd name="connsiteY26" fmla="*/ 5751 h 632604"/>
                  <a:gd name="connsiteX27" fmla="*/ 672861 w 1466491"/>
                  <a:gd name="connsiteY27" fmla="*/ 74762 h 632604"/>
                  <a:gd name="connsiteX28" fmla="*/ 623677 w 1466491"/>
                  <a:gd name="connsiteY28" fmla="*/ 74163 h 632604"/>
                  <a:gd name="connsiteX29" fmla="*/ 592347 w 1466491"/>
                  <a:gd name="connsiteY29" fmla="*/ 5751 h 632604"/>
                  <a:gd name="connsiteX30" fmla="*/ 557842 w 1466491"/>
                  <a:gd name="connsiteY30" fmla="*/ 5751 h 632604"/>
                  <a:gd name="connsiteX31" fmla="*/ 534838 w 1466491"/>
                  <a:gd name="connsiteY31" fmla="*/ 74762 h 632604"/>
                  <a:gd name="connsiteX32" fmla="*/ 483079 w 1466491"/>
                  <a:gd name="connsiteY32" fmla="*/ 74762 h 632604"/>
                  <a:gd name="connsiteX33" fmla="*/ 465827 w 1466491"/>
                  <a:gd name="connsiteY33" fmla="*/ 0 h 632604"/>
                  <a:gd name="connsiteX34" fmla="*/ 419819 w 1466491"/>
                  <a:gd name="connsiteY34" fmla="*/ 0 h 632604"/>
                  <a:gd name="connsiteX35" fmla="*/ 399391 w 1466491"/>
                  <a:gd name="connsiteY35" fmla="*/ 79314 h 632604"/>
                  <a:gd name="connsiteX36" fmla="*/ 345057 w 1466491"/>
                  <a:gd name="connsiteY36" fmla="*/ 74762 h 632604"/>
                  <a:gd name="connsiteX37" fmla="*/ 327804 w 1466491"/>
                  <a:gd name="connsiteY37" fmla="*/ 5751 h 632604"/>
                  <a:gd name="connsiteX38" fmla="*/ 287547 w 1466491"/>
                  <a:gd name="connsiteY38" fmla="*/ 5751 h 632604"/>
                  <a:gd name="connsiteX39" fmla="*/ 264544 w 1466491"/>
                  <a:gd name="connsiteY39" fmla="*/ 80513 h 632604"/>
                  <a:gd name="connsiteX40" fmla="*/ 201283 w 1466491"/>
                  <a:gd name="connsiteY40" fmla="*/ 80513 h 632604"/>
                  <a:gd name="connsiteX41" fmla="*/ 189781 w 1466491"/>
                  <a:gd name="connsiteY41" fmla="*/ 5751 h 632604"/>
                  <a:gd name="connsiteX42" fmla="*/ 143774 w 1466491"/>
                  <a:gd name="connsiteY42" fmla="*/ 5751 h 632604"/>
                  <a:gd name="connsiteX43" fmla="*/ 120770 w 1466491"/>
                  <a:gd name="connsiteY43" fmla="*/ 80513 h 632604"/>
                  <a:gd name="connsiteX44" fmla="*/ 120770 w 1466491"/>
                  <a:gd name="connsiteY44" fmla="*/ 80513 h 632604"/>
                  <a:gd name="connsiteX45" fmla="*/ 80513 w 1466491"/>
                  <a:gd name="connsiteY45" fmla="*/ 80513 h 632604"/>
                  <a:gd name="connsiteX46" fmla="*/ 57510 w 1466491"/>
                  <a:gd name="connsiteY46" fmla="*/ 0 h 632604"/>
                  <a:gd name="connsiteX47" fmla="*/ 28755 w 1466491"/>
                  <a:gd name="connsiteY47" fmla="*/ 0 h 632604"/>
                  <a:gd name="connsiteX48" fmla="*/ 5751 w 1466491"/>
                  <a:gd name="connsiteY48" fmla="*/ 80513 h 632604"/>
                  <a:gd name="connsiteX0" fmla="*/ 5751 w 1466491"/>
                  <a:gd name="connsiteY0" fmla="*/ 80513 h 632604"/>
                  <a:gd name="connsiteX1" fmla="*/ 0 w 1466491"/>
                  <a:gd name="connsiteY1" fmla="*/ 626853 h 632604"/>
                  <a:gd name="connsiteX2" fmla="*/ 1466491 w 1466491"/>
                  <a:gd name="connsiteY2" fmla="*/ 632604 h 632604"/>
                  <a:gd name="connsiteX3" fmla="*/ 1466491 w 1466491"/>
                  <a:gd name="connsiteY3" fmla="*/ 80513 h 632604"/>
                  <a:gd name="connsiteX4" fmla="*/ 1420483 w 1466491"/>
                  <a:gd name="connsiteY4" fmla="*/ 80513 h 632604"/>
                  <a:gd name="connsiteX5" fmla="*/ 1408981 w 1466491"/>
                  <a:gd name="connsiteY5" fmla="*/ 5751 h 632604"/>
                  <a:gd name="connsiteX6" fmla="*/ 1362974 w 1466491"/>
                  <a:gd name="connsiteY6" fmla="*/ 5751 h 632604"/>
                  <a:gd name="connsiteX7" fmla="*/ 1351472 w 1466491"/>
                  <a:gd name="connsiteY7" fmla="*/ 80513 h 632604"/>
                  <a:gd name="connsiteX8" fmla="*/ 1285636 w 1466491"/>
                  <a:gd name="connsiteY8" fmla="*/ 81113 h 632604"/>
                  <a:gd name="connsiteX9" fmla="*/ 1265208 w 1466491"/>
                  <a:gd name="connsiteY9" fmla="*/ 5751 h 632604"/>
                  <a:gd name="connsiteX10" fmla="*/ 1224951 w 1466491"/>
                  <a:gd name="connsiteY10" fmla="*/ 5751 h 632604"/>
                  <a:gd name="connsiteX11" fmla="*/ 1207698 w 1466491"/>
                  <a:gd name="connsiteY11" fmla="*/ 74762 h 632604"/>
                  <a:gd name="connsiteX12" fmla="*/ 1155940 w 1466491"/>
                  <a:gd name="connsiteY12" fmla="*/ 72785 h 632604"/>
                  <a:gd name="connsiteX13" fmla="*/ 1132936 w 1466491"/>
                  <a:gd name="connsiteY13" fmla="*/ 5751 h 632604"/>
                  <a:gd name="connsiteX14" fmla="*/ 1098430 w 1466491"/>
                  <a:gd name="connsiteY14" fmla="*/ 5751 h 632604"/>
                  <a:gd name="connsiteX15" fmla="*/ 1069676 w 1466491"/>
                  <a:gd name="connsiteY15" fmla="*/ 74762 h 632604"/>
                  <a:gd name="connsiteX16" fmla="*/ 1017917 w 1466491"/>
                  <a:gd name="connsiteY16" fmla="*/ 74762 h 632604"/>
                  <a:gd name="connsiteX17" fmla="*/ 994913 w 1466491"/>
                  <a:gd name="connsiteY17" fmla="*/ 0 h 632604"/>
                  <a:gd name="connsiteX18" fmla="*/ 960408 w 1466491"/>
                  <a:gd name="connsiteY18" fmla="*/ 0 h 632604"/>
                  <a:gd name="connsiteX19" fmla="*/ 943155 w 1466491"/>
                  <a:gd name="connsiteY19" fmla="*/ 74762 h 632604"/>
                  <a:gd name="connsiteX20" fmla="*/ 885046 w 1466491"/>
                  <a:gd name="connsiteY20" fmla="*/ 77338 h 632604"/>
                  <a:gd name="connsiteX21" fmla="*/ 868393 w 1466491"/>
                  <a:gd name="connsiteY21" fmla="*/ 5751 h 632604"/>
                  <a:gd name="connsiteX22" fmla="*/ 828136 w 1466491"/>
                  <a:gd name="connsiteY22" fmla="*/ 5751 h 632604"/>
                  <a:gd name="connsiteX23" fmla="*/ 801957 w 1466491"/>
                  <a:gd name="connsiteY23" fmla="*/ 79314 h 632604"/>
                  <a:gd name="connsiteX24" fmla="*/ 753374 w 1466491"/>
                  <a:gd name="connsiteY24" fmla="*/ 75361 h 632604"/>
                  <a:gd name="connsiteX25" fmla="*/ 724619 w 1466491"/>
                  <a:gd name="connsiteY25" fmla="*/ 5751 h 632604"/>
                  <a:gd name="connsiteX26" fmla="*/ 695864 w 1466491"/>
                  <a:gd name="connsiteY26" fmla="*/ 5751 h 632604"/>
                  <a:gd name="connsiteX27" fmla="*/ 672861 w 1466491"/>
                  <a:gd name="connsiteY27" fmla="*/ 74762 h 632604"/>
                  <a:gd name="connsiteX28" fmla="*/ 623677 w 1466491"/>
                  <a:gd name="connsiteY28" fmla="*/ 74163 h 632604"/>
                  <a:gd name="connsiteX29" fmla="*/ 592347 w 1466491"/>
                  <a:gd name="connsiteY29" fmla="*/ 5751 h 632604"/>
                  <a:gd name="connsiteX30" fmla="*/ 557842 w 1466491"/>
                  <a:gd name="connsiteY30" fmla="*/ 5751 h 632604"/>
                  <a:gd name="connsiteX31" fmla="*/ 534838 w 1466491"/>
                  <a:gd name="connsiteY31" fmla="*/ 74762 h 632604"/>
                  <a:gd name="connsiteX32" fmla="*/ 483079 w 1466491"/>
                  <a:gd name="connsiteY32" fmla="*/ 74762 h 632604"/>
                  <a:gd name="connsiteX33" fmla="*/ 465827 w 1466491"/>
                  <a:gd name="connsiteY33" fmla="*/ 0 h 632604"/>
                  <a:gd name="connsiteX34" fmla="*/ 419819 w 1466491"/>
                  <a:gd name="connsiteY34" fmla="*/ 0 h 632604"/>
                  <a:gd name="connsiteX35" fmla="*/ 399391 w 1466491"/>
                  <a:gd name="connsiteY35" fmla="*/ 79314 h 632604"/>
                  <a:gd name="connsiteX36" fmla="*/ 345057 w 1466491"/>
                  <a:gd name="connsiteY36" fmla="*/ 74762 h 632604"/>
                  <a:gd name="connsiteX37" fmla="*/ 327804 w 1466491"/>
                  <a:gd name="connsiteY37" fmla="*/ 5751 h 632604"/>
                  <a:gd name="connsiteX38" fmla="*/ 287547 w 1466491"/>
                  <a:gd name="connsiteY38" fmla="*/ 5751 h 632604"/>
                  <a:gd name="connsiteX39" fmla="*/ 264544 w 1466491"/>
                  <a:gd name="connsiteY39" fmla="*/ 80513 h 632604"/>
                  <a:gd name="connsiteX40" fmla="*/ 201283 w 1466491"/>
                  <a:gd name="connsiteY40" fmla="*/ 80513 h 632604"/>
                  <a:gd name="connsiteX41" fmla="*/ 189781 w 1466491"/>
                  <a:gd name="connsiteY41" fmla="*/ 5751 h 632604"/>
                  <a:gd name="connsiteX42" fmla="*/ 143774 w 1466491"/>
                  <a:gd name="connsiteY42" fmla="*/ 5751 h 632604"/>
                  <a:gd name="connsiteX43" fmla="*/ 120770 w 1466491"/>
                  <a:gd name="connsiteY43" fmla="*/ 80513 h 632604"/>
                  <a:gd name="connsiteX44" fmla="*/ 120770 w 1466491"/>
                  <a:gd name="connsiteY44" fmla="*/ 80513 h 632604"/>
                  <a:gd name="connsiteX45" fmla="*/ 80513 w 1466491"/>
                  <a:gd name="connsiteY45" fmla="*/ 80513 h 632604"/>
                  <a:gd name="connsiteX46" fmla="*/ 57510 w 1466491"/>
                  <a:gd name="connsiteY46" fmla="*/ 0 h 632604"/>
                  <a:gd name="connsiteX47" fmla="*/ 28755 w 1466491"/>
                  <a:gd name="connsiteY47" fmla="*/ 0 h 632604"/>
                  <a:gd name="connsiteX48" fmla="*/ 5751 w 1466491"/>
                  <a:gd name="connsiteY48" fmla="*/ 80513 h 63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466491" h="632604">
                    <a:moveTo>
                      <a:pt x="5751" y="80513"/>
                    </a:moveTo>
                    <a:lnTo>
                      <a:pt x="0" y="626853"/>
                    </a:lnTo>
                    <a:lnTo>
                      <a:pt x="1466491" y="632604"/>
                    </a:lnTo>
                    <a:lnTo>
                      <a:pt x="1466491" y="80513"/>
                    </a:lnTo>
                    <a:lnTo>
                      <a:pt x="1420483" y="80513"/>
                    </a:lnTo>
                    <a:lnTo>
                      <a:pt x="1408981" y="5751"/>
                    </a:lnTo>
                    <a:lnTo>
                      <a:pt x="1362974" y="5751"/>
                    </a:lnTo>
                    <a:lnTo>
                      <a:pt x="1351472" y="80513"/>
                    </a:lnTo>
                    <a:lnTo>
                      <a:pt x="1285636" y="81113"/>
                    </a:lnTo>
                    <a:lnTo>
                      <a:pt x="1265208" y="5751"/>
                    </a:lnTo>
                    <a:lnTo>
                      <a:pt x="1224951" y="5751"/>
                    </a:lnTo>
                    <a:lnTo>
                      <a:pt x="1207698" y="74762"/>
                    </a:lnTo>
                    <a:lnTo>
                      <a:pt x="1155940" y="72785"/>
                    </a:lnTo>
                    <a:lnTo>
                      <a:pt x="1132936" y="5751"/>
                    </a:lnTo>
                    <a:lnTo>
                      <a:pt x="1098430" y="5751"/>
                    </a:lnTo>
                    <a:lnTo>
                      <a:pt x="1069676" y="74762"/>
                    </a:lnTo>
                    <a:lnTo>
                      <a:pt x="1017917" y="74762"/>
                    </a:lnTo>
                    <a:lnTo>
                      <a:pt x="994913" y="0"/>
                    </a:lnTo>
                    <a:lnTo>
                      <a:pt x="960408" y="0"/>
                    </a:lnTo>
                    <a:lnTo>
                      <a:pt x="943155" y="74762"/>
                    </a:lnTo>
                    <a:lnTo>
                      <a:pt x="885046" y="77338"/>
                    </a:lnTo>
                    <a:lnTo>
                      <a:pt x="868393" y="5751"/>
                    </a:lnTo>
                    <a:lnTo>
                      <a:pt x="828136" y="5751"/>
                    </a:lnTo>
                    <a:lnTo>
                      <a:pt x="801957" y="79314"/>
                    </a:lnTo>
                    <a:lnTo>
                      <a:pt x="753374" y="75361"/>
                    </a:lnTo>
                    <a:lnTo>
                      <a:pt x="724619" y="5751"/>
                    </a:lnTo>
                    <a:lnTo>
                      <a:pt x="695864" y="5751"/>
                    </a:lnTo>
                    <a:lnTo>
                      <a:pt x="672861" y="74762"/>
                    </a:lnTo>
                    <a:lnTo>
                      <a:pt x="623677" y="74163"/>
                    </a:lnTo>
                    <a:lnTo>
                      <a:pt x="592347" y="5751"/>
                    </a:lnTo>
                    <a:lnTo>
                      <a:pt x="557842" y="5751"/>
                    </a:lnTo>
                    <a:lnTo>
                      <a:pt x="534838" y="74762"/>
                    </a:lnTo>
                    <a:lnTo>
                      <a:pt x="483079" y="74762"/>
                    </a:lnTo>
                    <a:lnTo>
                      <a:pt x="465827" y="0"/>
                    </a:lnTo>
                    <a:lnTo>
                      <a:pt x="419819" y="0"/>
                    </a:lnTo>
                    <a:lnTo>
                      <a:pt x="399391" y="79314"/>
                    </a:lnTo>
                    <a:lnTo>
                      <a:pt x="345057" y="74762"/>
                    </a:lnTo>
                    <a:lnTo>
                      <a:pt x="327804" y="5751"/>
                    </a:lnTo>
                    <a:lnTo>
                      <a:pt x="287547" y="5751"/>
                    </a:lnTo>
                    <a:lnTo>
                      <a:pt x="264544" y="80513"/>
                    </a:lnTo>
                    <a:lnTo>
                      <a:pt x="201283" y="80513"/>
                    </a:lnTo>
                    <a:lnTo>
                      <a:pt x="189781" y="5751"/>
                    </a:lnTo>
                    <a:lnTo>
                      <a:pt x="143774" y="5751"/>
                    </a:lnTo>
                    <a:lnTo>
                      <a:pt x="120770" y="80513"/>
                    </a:lnTo>
                    <a:lnTo>
                      <a:pt x="120770" y="80513"/>
                    </a:lnTo>
                    <a:lnTo>
                      <a:pt x="80513" y="80513"/>
                    </a:lnTo>
                    <a:lnTo>
                      <a:pt x="57510" y="0"/>
                    </a:lnTo>
                    <a:lnTo>
                      <a:pt x="28755" y="0"/>
                    </a:lnTo>
                    <a:lnTo>
                      <a:pt x="5751" y="80513"/>
                    </a:lnTo>
                    <a:close/>
                  </a:path>
                </a:pathLst>
              </a:custGeom>
              <a:effectLst>
                <a:outerShdw blurRad="40000" dist="38100" dir="5400000" rotWithShape="0">
                  <a:schemeClr val="tx1">
                    <a:lumMod val="95000"/>
                    <a:lumOff val="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17E681F-833E-42B5-870A-5C402C40E7A5}"/>
                  </a:ext>
                </a:extLst>
              </p:cNvPr>
              <p:cNvSpPr txBox="1"/>
              <p:nvPr/>
            </p:nvSpPr>
            <p:spPr>
              <a:xfrm>
                <a:off x="1566956" y="3146628"/>
                <a:ext cx="144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LiNbO</a:t>
                </a:r>
                <a:r>
                  <a:rPr lang="en-US" baseline="-25000"/>
                  <a:t>3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CA3F06-4835-48CD-9BE7-2F16DB914425}"/>
              </a:ext>
            </a:extLst>
          </p:cNvPr>
          <p:cNvGrpSpPr/>
          <p:nvPr/>
        </p:nvGrpSpPr>
        <p:grpSpPr>
          <a:xfrm>
            <a:off x="3582957" y="3101960"/>
            <a:ext cx="2436909" cy="3103140"/>
            <a:chOff x="3582957" y="3101960"/>
            <a:chExt cx="2436909" cy="31031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47325DF-DC89-43BA-96C5-C2541A9A7B8B}"/>
                </a:ext>
              </a:extLst>
            </p:cNvPr>
            <p:cNvGrpSpPr/>
            <p:nvPr/>
          </p:nvGrpSpPr>
          <p:grpSpPr>
            <a:xfrm>
              <a:off x="4075832" y="3101960"/>
              <a:ext cx="1440001" cy="414000"/>
              <a:chOff x="3684301" y="3101960"/>
              <a:chExt cx="1440001" cy="4140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1C640BA-4062-43BA-9C49-D21425F3D651}"/>
                  </a:ext>
                </a:extLst>
              </p:cNvPr>
              <p:cNvSpPr/>
              <p:nvPr/>
            </p:nvSpPr>
            <p:spPr>
              <a:xfrm>
                <a:off x="3684301" y="3101960"/>
                <a:ext cx="1440000" cy="414000"/>
              </a:xfrm>
              <a:prstGeom prst="rect">
                <a:avLst/>
              </a:prstGeom>
              <a:effectLst>
                <a:outerShdw blurRad="40005" dist="381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1F34B4-5E1A-4BCE-956A-48A805EC017D}"/>
                  </a:ext>
                </a:extLst>
              </p:cNvPr>
              <p:cNvSpPr txBox="1"/>
              <p:nvPr/>
            </p:nvSpPr>
            <p:spPr>
              <a:xfrm>
                <a:off x="3684302" y="3146628"/>
                <a:ext cx="144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LiNbO</a:t>
                </a:r>
                <a:r>
                  <a:rPr lang="en-US" baseline="-25000"/>
                  <a:t>3</a:t>
                </a:r>
              </a:p>
            </p:txBody>
          </p:sp>
        </p:grpSp>
        <p:pic>
          <p:nvPicPr>
            <p:cNvPr id="16" name="Picture 15" descr="Graphical user interface, chart&#10;&#10;Description automatically generated">
              <a:extLst>
                <a:ext uri="{FF2B5EF4-FFF2-40B4-BE49-F238E27FC236}">
                  <a16:creationId xmlns:a16="http://schemas.microsoft.com/office/drawing/2014/main" id="{25F1B4DD-B06F-48BE-A7A3-49595E5DD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2957" y="3570589"/>
              <a:ext cx="2436909" cy="2634511"/>
            </a:xfrm>
            <a:prstGeom prst="rect">
              <a:avLst/>
            </a:prstGeom>
          </p:spPr>
        </p:pic>
      </p:grpSp>
      <p:pic>
        <p:nvPicPr>
          <p:cNvPr id="17" name="Picture 16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7432922B-8C67-4BAA-961B-0FB3A039D9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2932" y="3522376"/>
            <a:ext cx="2436909" cy="26827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E723AB-1652-4823-91AE-C7B6B5887C81}"/>
                  </a:ext>
                </a:extLst>
              </p:cNvPr>
              <p:cNvSpPr txBox="1"/>
              <p:nvPr/>
            </p:nvSpPr>
            <p:spPr>
              <a:xfrm>
                <a:off x="362878" y="2316578"/>
                <a:ext cx="2550314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SH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415 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nm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590 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nm</m:t>
                          </m:r>
                        </m:den>
                      </m:f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=0.70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NA</m:t>
                      </m:r>
                    </m:oMath>
                  </m:oMathPara>
                </a14:m>
                <a:endParaRPr lang="en-US" sz="1600" dirty="0">
                  <a:solidFill>
                    <a:schemeClr val="tx2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E723AB-1652-4823-91AE-C7B6B5887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78" y="2316578"/>
                <a:ext cx="2550314" cy="5260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3222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re 1">
            <a:extLst>
              <a:ext uri="{FF2B5EF4-FFF2-40B4-BE49-F238E27FC236}">
                <a16:creationId xmlns:a16="http://schemas.microsoft.com/office/drawing/2014/main" id="{45FFB8E5-77AA-4947-948C-147E03CA6E72}"/>
              </a:ext>
            </a:extLst>
          </p:cNvPr>
          <p:cNvSpPr txBox="1">
            <a:spLocks/>
          </p:cNvSpPr>
          <p:nvPr/>
        </p:nvSpPr>
        <p:spPr>
          <a:xfrm>
            <a:off x="1260000" y="0"/>
            <a:ext cx="10627052" cy="7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Visible second harmonic from a lithium niobate metasurface</a:t>
            </a: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C5E1D07-1D62-2A8F-6FA2-B37275076C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1"/>
          <a:stretch/>
        </p:blipFill>
        <p:spPr>
          <a:xfrm>
            <a:off x="7676654" y="1002500"/>
            <a:ext cx="4145596" cy="378051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989B4632-07E7-2EFA-5937-7739BB529807}"/>
              </a:ext>
            </a:extLst>
          </p:cNvPr>
          <p:cNvGrpSpPr/>
          <p:nvPr/>
        </p:nvGrpSpPr>
        <p:grpSpPr>
          <a:xfrm>
            <a:off x="374069" y="5108839"/>
            <a:ext cx="11670149" cy="1166541"/>
            <a:chOff x="374069" y="5108839"/>
            <a:chExt cx="11670149" cy="1166541"/>
          </a:xfrm>
        </p:grpSpPr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B62EBFA6-53F2-610F-408F-ACDD87E26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573" y="5303380"/>
              <a:ext cx="2851849" cy="972000"/>
            </a:xfrm>
            <a:prstGeom prst="rect">
              <a:avLst/>
            </a:prstGeom>
          </p:spPr>
        </p:pic>
        <p:pic>
          <p:nvPicPr>
            <p:cNvPr id="21" name="Picture 20" descr="Logo, company name&#10;&#10;Description automatically generated">
              <a:extLst>
                <a:ext uri="{FF2B5EF4-FFF2-40B4-BE49-F238E27FC236}">
                  <a16:creationId xmlns:a16="http://schemas.microsoft.com/office/drawing/2014/main" id="{BCDA0723-CD5A-DFE4-6840-7480C3143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5097" y="5162286"/>
              <a:ext cx="1240614" cy="1008000"/>
            </a:xfrm>
            <a:prstGeom prst="rect">
              <a:avLst/>
            </a:prstGeom>
          </p:spPr>
        </p:pic>
        <p:sp>
          <p:nvSpPr>
            <p:cNvPr id="9" name="object 31">
              <a:extLst>
                <a:ext uri="{FF2B5EF4-FFF2-40B4-BE49-F238E27FC236}">
                  <a16:creationId xmlns:a16="http://schemas.microsoft.com/office/drawing/2014/main" id="{D4C45EBA-4DF3-181B-4E8F-19E54F2E1B98}"/>
                </a:ext>
              </a:extLst>
            </p:cNvPr>
            <p:cNvSpPr txBox="1"/>
            <p:nvPr/>
          </p:nvSpPr>
          <p:spPr>
            <a:xfrm>
              <a:off x="7823200" y="5158825"/>
              <a:ext cx="4221018" cy="908222"/>
            </a:xfrm>
            <a:prstGeom prst="rect">
              <a:avLst/>
            </a:prstGeom>
          </p:spPr>
          <p:txBody>
            <a:bodyPr vert="horz" wrap="square" lIns="0" tIns="12724" rIns="0" bIns="0" rtlCol="0">
              <a:spAutoFit/>
            </a:bodyPr>
            <a:lstStyle/>
            <a:p>
              <a:pPr marL="12724" marR="83979">
                <a:lnSpc>
                  <a:spcPts val="2400"/>
                </a:lnSpc>
                <a:tabLst>
                  <a:tab pos="253846" algn="l"/>
                </a:tabLst>
              </a:pP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L. Carletti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1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  A. Zilli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2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 F. Moia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3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 A. Toma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3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 M. Finazzi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2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</a:t>
              </a:r>
            </a:p>
            <a:p>
              <a:pPr marL="12724" marR="83979">
                <a:lnSpc>
                  <a:spcPts val="2400"/>
                </a:lnSpc>
                <a:tabLst>
                  <a:tab pos="253846" algn="l"/>
                </a:tabLst>
              </a:pP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C. De Angelis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1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 D. N. Neshev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4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 and M. Celebrano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2</a:t>
              </a:r>
            </a:p>
            <a:p>
              <a:pPr marL="12724" marR="83979">
                <a:lnSpc>
                  <a:spcPts val="2400"/>
                </a:lnSpc>
                <a:tabLst>
                  <a:tab pos="253846" algn="l"/>
                </a:tabLst>
              </a:pP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ACS Photonics </a:t>
              </a:r>
              <a:r>
                <a:rPr lang="it-IT" sz="1600" b="1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8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 731 (2021)</a:t>
              </a:r>
            </a:p>
          </p:txBody>
        </p:sp>
        <p:pic>
          <p:nvPicPr>
            <p:cNvPr id="11" name="Picture 4" descr="C:\Users\Lavinia\Desktop\Logo_unibs.gif">
              <a:extLst>
                <a:ext uri="{FF2B5EF4-FFF2-40B4-BE49-F238E27FC236}">
                  <a16:creationId xmlns:a16="http://schemas.microsoft.com/office/drawing/2014/main" id="{B19B1201-6EB0-6ADC-77B5-FDC5C5F5F2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40" y="5128270"/>
              <a:ext cx="1080000" cy="1077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 descr="C:\Users\Lavinia\Desktop\20151029123608!Logo_Politecnico_Milano.png">
              <a:extLst>
                <a:ext uri="{FF2B5EF4-FFF2-40B4-BE49-F238E27FC236}">
                  <a16:creationId xmlns:a16="http://schemas.microsoft.com/office/drawing/2014/main" id="{4D04B00E-24D7-035C-BDD2-095ECE42A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007" y="512628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bject 31">
              <a:extLst>
                <a:ext uri="{FF2B5EF4-FFF2-40B4-BE49-F238E27FC236}">
                  <a16:creationId xmlns:a16="http://schemas.microsoft.com/office/drawing/2014/main" id="{54CE575A-67FA-807E-55D7-D2EA93D9E753}"/>
                </a:ext>
              </a:extLst>
            </p:cNvPr>
            <p:cNvSpPr txBox="1"/>
            <p:nvPr/>
          </p:nvSpPr>
          <p:spPr>
            <a:xfrm>
              <a:off x="3269678" y="5108839"/>
              <a:ext cx="241447" cy="292668"/>
            </a:xfrm>
            <a:prstGeom prst="rect">
              <a:avLst/>
            </a:prstGeom>
          </p:spPr>
          <p:txBody>
            <a:bodyPr vert="horz" wrap="square" lIns="0" tIns="12724" rIns="0" bIns="0" rtlCol="0">
              <a:spAutoFit/>
            </a:bodyPr>
            <a:lstStyle/>
            <a:p>
              <a:pPr marR="83979">
                <a:lnSpc>
                  <a:spcPts val="2400"/>
                </a:lnSpc>
                <a:tabLst>
                  <a:tab pos="253846" algn="l"/>
                </a:tabLst>
              </a:pP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3</a:t>
              </a:r>
            </a:p>
          </p:txBody>
        </p:sp>
        <p:sp>
          <p:nvSpPr>
            <p:cNvPr id="14" name="object 31">
              <a:extLst>
                <a:ext uri="{FF2B5EF4-FFF2-40B4-BE49-F238E27FC236}">
                  <a16:creationId xmlns:a16="http://schemas.microsoft.com/office/drawing/2014/main" id="{D23FAA29-55BB-F7DC-7795-8730A6B7461C}"/>
                </a:ext>
              </a:extLst>
            </p:cNvPr>
            <p:cNvSpPr txBox="1"/>
            <p:nvPr/>
          </p:nvSpPr>
          <p:spPr>
            <a:xfrm>
              <a:off x="374069" y="5108839"/>
              <a:ext cx="241447" cy="292668"/>
            </a:xfrm>
            <a:prstGeom prst="rect">
              <a:avLst/>
            </a:prstGeom>
          </p:spPr>
          <p:txBody>
            <a:bodyPr vert="horz" wrap="square" lIns="0" tIns="12724" rIns="0" bIns="0" rtlCol="0">
              <a:spAutoFit/>
            </a:bodyPr>
            <a:lstStyle/>
            <a:p>
              <a:pPr marR="83979">
                <a:lnSpc>
                  <a:spcPts val="2400"/>
                </a:lnSpc>
                <a:tabLst>
                  <a:tab pos="253846" algn="l"/>
                </a:tabLst>
              </a:pP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1</a:t>
              </a:r>
            </a:p>
          </p:txBody>
        </p:sp>
        <p:sp>
          <p:nvSpPr>
            <p:cNvPr id="15" name="object 31">
              <a:extLst>
                <a:ext uri="{FF2B5EF4-FFF2-40B4-BE49-F238E27FC236}">
                  <a16:creationId xmlns:a16="http://schemas.microsoft.com/office/drawing/2014/main" id="{27BD4E40-230F-E5CA-DF92-77EBC0114CC2}"/>
                </a:ext>
              </a:extLst>
            </p:cNvPr>
            <p:cNvSpPr txBox="1"/>
            <p:nvPr/>
          </p:nvSpPr>
          <p:spPr>
            <a:xfrm>
              <a:off x="1814950" y="5108839"/>
              <a:ext cx="241447" cy="292668"/>
            </a:xfrm>
            <a:prstGeom prst="rect">
              <a:avLst/>
            </a:prstGeom>
          </p:spPr>
          <p:txBody>
            <a:bodyPr vert="horz" wrap="square" lIns="0" tIns="12724" rIns="0" bIns="0" rtlCol="0">
              <a:spAutoFit/>
            </a:bodyPr>
            <a:lstStyle/>
            <a:p>
              <a:pPr marR="83979">
                <a:lnSpc>
                  <a:spcPts val="2400"/>
                </a:lnSpc>
                <a:tabLst>
                  <a:tab pos="253846" algn="l"/>
                </a:tabLst>
              </a:pP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2</a:t>
              </a:r>
            </a:p>
          </p:txBody>
        </p:sp>
        <p:sp>
          <p:nvSpPr>
            <p:cNvPr id="16" name="object 31">
              <a:extLst>
                <a:ext uri="{FF2B5EF4-FFF2-40B4-BE49-F238E27FC236}">
                  <a16:creationId xmlns:a16="http://schemas.microsoft.com/office/drawing/2014/main" id="{F45E96B4-1FFE-FCBC-386E-D8265467750A}"/>
                </a:ext>
              </a:extLst>
            </p:cNvPr>
            <p:cNvSpPr txBox="1"/>
            <p:nvPr/>
          </p:nvSpPr>
          <p:spPr>
            <a:xfrm>
              <a:off x="6303830" y="5108839"/>
              <a:ext cx="241447" cy="292668"/>
            </a:xfrm>
            <a:prstGeom prst="rect">
              <a:avLst/>
            </a:prstGeom>
          </p:spPr>
          <p:txBody>
            <a:bodyPr vert="horz" wrap="square" lIns="0" tIns="12724" rIns="0" bIns="0" rtlCol="0">
              <a:spAutoFit/>
            </a:bodyPr>
            <a:lstStyle/>
            <a:p>
              <a:pPr marR="83979">
                <a:lnSpc>
                  <a:spcPts val="2400"/>
                </a:lnSpc>
                <a:tabLst>
                  <a:tab pos="253846" algn="l"/>
                </a:tabLst>
              </a:pP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5B140E-75FE-9F00-0C42-03AF74DF84C6}"/>
              </a:ext>
            </a:extLst>
          </p:cNvPr>
          <p:cNvGrpSpPr>
            <a:grpSpLocks noChangeAspect="1"/>
          </p:cNvGrpSpPr>
          <p:nvPr/>
        </p:nvGrpSpPr>
        <p:grpSpPr>
          <a:xfrm>
            <a:off x="494083" y="1002500"/>
            <a:ext cx="6589343" cy="2621522"/>
            <a:chOff x="351323" y="873117"/>
            <a:chExt cx="5656072" cy="2250227"/>
          </a:xfrm>
        </p:grpSpPr>
        <p:pic>
          <p:nvPicPr>
            <p:cNvPr id="23" name="Picture 22" descr="Chart&#10;&#10;Description automatically generated">
              <a:extLst>
                <a:ext uri="{FF2B5EF4-FFF2-40B4-BE49-F238E27FC236}">
                  <a16:creationId xmlns:a16="http://schemas.microsoft.com/office/drawing/2014/main" id="{AF6FDE15-A443-7A6B-8032-9820317B3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50902" b="55184"/>
            <a:stretch/>
          </p:blipFill>
          <p:spPr>
            <a:xfrm>
              <a:off x="351323" y="873117"/>
              <a:ext cx="5656072" cy="1858098"/>
            </a:xfrm>
            <a:prstGeom prst="rect">
              <a:avLst/>
            </a:prstGeom>
          </p:spPr>
        </p:pic>
        <p:pic>
          <p:nvPicPr>
            <p:cNvPr id="24" name="Picture 23" descr="Chart&#10;&#10;Description automatically generated">
              <a:extLst>
                <a:ext uri="{FF2B5EF4-FFF2-40B4-BE49-F238E27FC236}">
                  <a16:creationId xmlns:a16="http://schemas.microsoft.com/office/drawing/2014/main" id="{CF5E18D9-749D-4B67-F2CB-30BDB8101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0568"/>
            <a:stretch/>
          </p:blipFill>
          <p:spPr>
            <a:xfrm>
              <a:off x="801384" y="2731215"/>
              <a:ext cx="5206011" cy="39212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C6E1C98-EF77-CC09-791B-1F51351BEF97}"/>
              </a:ext>
            </a:extLst>
          </p:cNvPr>
          <p:cNvGrpSpPr/>
          <p:nvPr/>
        </p:nvGrpSpPr>
        <p:grpSpPr>
          <a:xfrm>
            <a:off x="3842586" y="3943712"/>
            <a:ext cx="4225715" cy="827599"/>
            <a:chOff x="289632" y="4027689"/>
            <a:chExt cx="4225715" cy="82759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F54DF33-143E-51E9-4196-17B7F8CD206A}"/>
                </a:ext>
              </a:extLst>
            </p:cNvPr>
            <p:cNvSpPr txBox="1"/>
            <p:nvPr/>
          </p:nvSpPr>
          <p:spPr>
            <a:xfrm>
              <a:off x="289632" y="4027689"/>
              <a:ext cx="4225715" cy="777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dirty="0">
                  <a:solidFill>
                    <a:schemeClr val="tx2"/>
                  </a:solidFill>
                  <a:latin typeface="Gill Sans MT" panose="020B0502020104020203" pitchFamily="34" charset="0"/>
                  <a:cs typeface="Gill Sans Light"/>
                </a:rPr>
                <a:t>Resonance in the NIR at 820 nm</a:t>
              </a:r>
            </a:p>
            <a:p>
              <a:pPr marL="285744" indent="-285744">
                <a:lnSpc>
                  <a:spcPct val="130000"/>
                </a:lnSpc>
                <a:buFont typeface="Arial"/>
                <a:buChar char="•"/>
              </a:pPr>
              <a:endParaRPr lang="en-US" dirty="0">
                <a:solidFill>
                  <a:schemeClr val="tx2"/>
                </a:solidFill>
                <a:latin typeface="Gill Sans MT" panose="020B0502020104020203" pitchFamily="34" charset="0"/>
                <a:cs typeface="Gill Sans Ligh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119A8C-3B83-4CCF-50F4-25246758C7F6}"/>
                </a:ext>
              </a:extLst>
            </p:cNvPr>
            <p:cNvSpPr txBox="1"/>
            <p:nvPr/>
          </p:nvSpPr>
          <p:spPr>
            <a:xfrm>
              <a:off x="403845" y="4485956"/>
              <a:ext cx="34694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24" marR="83979" algn="ctr">
                <a:spcBef>
                  <a:spcPts val="100"/>
                </a:spcBef>
                <a:tabLst>
                  <a:tab pos="253846" algn="l"/>
                </a:tabLst>
                <a:defRPr/>
              </a:pPr>
              <a:r>
                <a:rPr lang="en-US" dirty="0">
                  <a:solidFill>
                    <a:schemeClr val="tx2"/>
                  </a:solidFill>
                  <a:latin typeface="Gill Sans MT" panose="020B0502020104020203" pitchFamily="34" charset="0"/>
                  <a:cs typeface="Arial" panose="020B0604020202020204" pitchFamily="34" charset="0"/>
                </a:rPr>
                <a:t>→ SH</a:t>
              </a:r>
              <a:r>
                <a:rPr lang="en-US" spc="-35" dirty="0">
                  <a:solidFill>
                    <a:srgbClr val="1F497D"/>
                  </a:solidFill>
                  <a:latin typeface="Gill Sans MT" panose="020B0502020104020203" pitchFamily="34" charset="0"/>
                  <a:cs typeface="Arial"/>
                </a:rPr>
                <a:t>G in the VIS at 410 nm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</a:endParaRPr>
            </a:p>
          </p:txBody>
        </p:sp>
      </p:grpSp>
      <p:sp>
        <p:nvSpPr>
          <p:cNvPr id="30" name="object 31">
            <a:extLst>
              <a:ext uri="{FF2B5EF4-FFF2-40B4-BE49-F238E27FC236}">
                <a16:creationId xmlns:a16="http://schemas.microsoft.com/office/drawing/2014/main" id="{16DAA9F2-BFB5-7D68-0540-525DDA463EC6}"/>
              </a:ext>
            </a:extLst>
          </p:cNvPr>
          <p:cNvSpPr txBox="1"/>
          <p:nvPr/>
        </p:nvSpPr>
        <p:spPr>
          <a:xfrm>
            <a:off x="452582" y="3924154"/>
            <a:ext cx="1194619" cy="869493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marR="83979" algn="ctr">
              <a:spcBef>
                <a:spcPts val="100"/>
              </a:spcBef>
              <a:tabLst>
                <a:tab pos="253846" algn="l"/>
              </a:tabLst>
            </a:pPr>
            <a:r>
              <a:rPr lang="en-US" spc="-3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Magnetic</a:t>
            </a:r>
          </a:p>
          <a:p>
            <a:pPr marL="12724" marR="83979" algn="ctr">
              <a:spcBef>
                <a:spcPts val="100"/>
              </a:spcBef>
              <a:tabLst>
                <a:tab pos="253846" algn="l"/>
              </a:tabLst>
            </a:pPr>
            <a:r>
              <a:rPr lang="en-US" spc="-3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dipole (MD)</a:t>
            </a:r>
          </a:p>
          <a:p>
            <a:pPr marL="12724" marR="83979" algn="ctr">
              <a:spcBef>
                <a:spcPts val="100"/>
              </a:spcBef>
              <a:tabLst>
                <a:tab pos="253846" algn="l"/>
              </a:tabLst>
            </a:pPr>
            <a:r>
              <a:rPr lang="en-US" spc="-3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resonance</a:t>
            </a:r>
            <a:endParaRPr lang="en-US" dirty="0">
              <a:solidFill>
                <a:schemeClr val="tx2"/>
              </a:solidFill>
              <a:latin typeface="Gill Sans MT" panose="020B0502020104020203" pitchFamily="34" charset="0"/>
              <a:cs typeface="Arial"/>
            </a:endParaRPr>
          </a:p>
        </p:txBody>
      </p:sp>
      <p:pic>
        <p:nvPicPr>
          <p:cNvPr id="42" name="Immagine 30">
            <a:extLst>
              <a:ext uri="{FF2B5EF4-FFF2-40B4-BE49-F238E27FC236}">
                <a16:creationId xmlns:a16="http://schemas.microsoft.com/office/drawing/2014/main" id="{14AD416F-A4AE-447E-C9BB-67B730AEEF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201" y="3728900"/>
            <a:ext cx="1395506" cy="1260000"/>
          </a:xfrm>
          <a:prstGeom prst="rect">
            <a:avLst/>
          </a:prstGeom>
        </p:spPr>
      </p:pic>
      <p:pic>
        <p:nvPicPr>
          <p:cNvPr id="43" name="Immagine 33">
            <a:extLst>
              <a:ext uri="{FF2B5EF4-FFF2-40B4-BE49-F238E27FC236}">
                <a16:creationId xmlns:a16="http://schemas.microsoft.com/office/drawing/2014/main" id="{91891104-592E-E1C9-F766-5BB62D0A4401}"/>
              </a:ext>
            </a:extLst>
          </p:cNvPr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5167" y="3738136"/>
            <a:ext cx="167758" cy="1260000"/>
          </a:xfrm>
          <a:prstGeom prst="rect">
            <a:avLst/>
          </a:prstGeom>
        </p:spPr>
      </p:pic>
      <p:sp>
        <p:nvSpPr>
          <p:cNvPr id="44" name="object 31">
            <a:extLst>
              <a:ext uri="{FF2B5EF4-FFF2-40B4-BE49-F238E27FC236}">
                <a16:creationId xmlns:a16="http://schemas.microsoft.com/office/drawing/2014/main" id="{BDE3A6E3-2365-6B48-2134-348C91FF0913}"/>
              </a:ext>
            </a:extLst>
          </p:cNvPr>
          <p:cNvSpPr txBox="1"/>
          <p:nvPr/>
        </p:nvSpPr>
        <p:spPr>
          <a:xfrm>
            <a:off x="3206180" y="3648710"/>
            <a:ext cx="360000" cy="289847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marR="83979" algn="r">
              <a:spcBef>
                <a:spcPts val="100"/>
              </a:spcBef>
              <a:tabLst>
                <a:tab pos="253846" algn="l"/>
              </a:tabLst>
            </a:pPr>
            <a:r>
              <a:rPr lang="en-US" spc="-3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50</a:t>
            </a:r>
            <a:endParaRPr lang="en-US" dirty="0">
              <a:solidFill>
                <a:schemeClr val="tx2"/>
              </a:solidFill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45" name="object 31">
            <a:extLst>
              <a:ext uri="{FF2B5EF4-FFF2-40B4-BE49-F238E27FC236}">
                <a16:creationId xmlns:a16="http://schemas.microsoft.com/office/drawing/2014/main" id="{91FDF145-3326-3C84-CA33-AD8620397AD5}"/>
              </a:ext>
            </a:extLst>
          </p:cNvPr>
          <p:cNvSpPr txBox="1"/>
          <p:nvPr/>
        </p:nvSpPr>
        <p:spPr>
          <a:xfrm>
            <a:off x="3084877" y="4827033"/>
            <a:ext cx="360000" cy="289847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marR="83979" algn="r">
              <a:spcBef>
                <a:spcPts val="100"/>
              </a:spcBef>
              <a:tabLst>
                <a:tab pos="253846" algn="l"/>
              </a:tabLst>
            </a:pPr>
            <a:r>
              <a:rPr lang="en-US" spc="-3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0</a:t>
            </a:r>
            <a:endParaRPr lang="en-US" dirty="0">
              <a:solidFill>
                <a:schemeClr val="tx2"/>
              </a:solidFill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46" name="object 31">
            <a:extLst>
              <a:ext uri="{FF2B5EF4-FFF2-40B4-BE49-F238E27FC236}">
                <a16:creationId xmlns:a16="http://schemas.microsoft.com/office/drawing/2014/main" id="{C95EC213-4D72-74CA-28B3-D0F9D8FACEAC}"/>
              </a:ext>
            </a:extLst>
          </p:cNvPr>
          <p:cNvSpPr txBox="1"/>
          <p:nvPr/>
        </p:nvSpPr>
        <p:spPr>
          <a:xfrm rot="5400000">
            <a:off x="2961257" y="4201766"/>
            <a:ext cx="1031524" cy="351402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marR="83979" algn="r">
              <a:spcBef>
                <a:spcPts val="100"/>
              </a:spcBef>
              <a:tabLst>
                <a:tab pos="253846" algn="l"/>
              </a:tabLst>
            </a:pPr>
            <a:r>
              <a:rPr lang="en-US" spc="-3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|</a:t>
            </a:r>
            <a:r>
              <a:rPr lang="en-US" b="1" spc="-3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E</a:t>
            </a:r>
            <a:r>
              <a:rPr lang="en-US" spc="-3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|</a:t>
            </a:r>
            <a:r>
              <a:rPr lang="en-US" spc="-35" baseline="30000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2 </a:t>
            </a:r>
            <a:r>
              <a:rPr lang="en-US" sz="2200" spc="-3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/</a:t>
            </a:r>
            <a:r>
              <a:rPr lang="en-US" i="1" spc="-3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|E</a:t>
            </a:r>
            <a:r>
              <a:rPr lang="en-US" spc="-35" baseline="-25000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0</a:t>
            </a:r>
            <a:r>
              <a:rPr lang="en-US" i="1" spc="-3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|</a:t>
            </a:r>
            <a:r>
              <a:rPr lang="en-US" spc="-35" baseline="30000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2</a:t>
            </a:r>
            <a:endParaRPr lang="en-US" baseline="30000" dirty="0">
              <a:solidFill>
                <a:schemeClr val="tx2"/>
              </a:solidFill>
              <a:latin typeface="Gill Sans MT" panose="020B0502020104020203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679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9294E-BF15-2D9C-8C75-6435F7D05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re 1">
            <a:extLst>
              <a:ext uri="{FF2B5EF4-FFF2-40B4-BE49-F238E27FC236}">
                <a16:creationId xmlns:a16="http://schemas.microsoft.com/office/drawing/2014/main" id="{1CE59020-F786-CDAB-0BC6-EB7A5A80A98F}"/>
              </a:ext>
            </a:extLst>
          </p:cNvPr>
          <p:cNvSpPr txBox="1">
            <a:spLocks/>
          </p:cNvSpPr>
          <p:nvPr/>
        </p:nvSpPr>
        <p:spPr>
          <a:xfrm>
            <a:off x="1260000" y="0"/>
            <a:ext cx="10684350" cy="7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0" dirty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An electro-optic integrated metasurface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6561E7-E897-17A5-8445-E15433A25961}"/>
              </a:ext>
            </a:extLst>
          </p:cNvPr>
          <p:cNvSpPr/>
          <p:nvPr/>
        </p:nvSpPr>
        <p:spPr>
          <a:xfrm>
            <a:off x="2724785" y="4128491"/>
            <a:ext cx="285010" cy="2287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94E88EA-37D9-7C53-A06F-45E58F97D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133" y="-27708"/>
            <a:ext cx="2362205" cy="86258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9C59FF0-C5BE-B5A2-3BEC-91AF11908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1" y="775416"/>
            <a:ext cx="3626441" cy="27520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DBF443-94F4-092F-065A-1E74D0264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3837" y="1131060"/>
            <a:ext cx="7537438" cy="2106233"/>
          </a:xfrm>
          <a:prstGeom prst="rect">
            <a:avLst/>
          </a:prstGeom>
        </p:spPr>
      </p:pic>
      <p:sp>
        <p:nvSpPr>
          <p:cNvPr id="44" name="object 31">
            <a:extLst>
              <a:ext uri="{FF2B5EF4-FFF2-40B4-BE49-F238E27FC236}">
                <a16:creationId xmlns:a16="http://schemas.microsoft.com/office/drawing/2014/main" id="{9B3C384B-8FB6-8AB8-CB49-A2BCE0EFC306}"/>
              </a:ext>
            </a:extLst>
          </p:cNvPr>
          <p:cNvSpPr txBox="1"/>
          <p:nvPr/>
        </p:nvSpPr>
        <p:spPr>
          <a:xfrm>
            <a:off x="4363836" y="818555"/>
            <a:ext cx="7537438" cy="289847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marR="83979" algn="ctr">
              <a:spcBef>
                <a:spcPts val="100"/>
              </a:spcBef>
              <a:tabLst>
                <a:tab pos="253846" algn="l"/>
              </a:tabLst>
            </a:pPr>
            <a:r>
              <a:rPr lang="en-US" spc="-3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Monolithic LiNbO</a:t>
            </a:r>
            <a:r>
              <a:rPr lang="en-US" spc="-35" baseline="-25000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3</a:t>
            </a:r>
            <a:r>
              <a:rPr lang="en-US" spc="-3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 architecture with Interdigitated electrode design</a:t>
            </a:r>
            <a:endParaRPr lang="en-US" dirty="0">
              <a:solidFill>
                <a:schemeClr val="tx2"/>
              </a:solidFill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28" name="object 31">
            <a:extLst>
              <a:ext uri="{FF2B5EF4-FFF2-40B4-BE49-F238E27FC236}">
                <a16:creationId xmlns:a16="http://schemas.microsoft.com/office/drawing/2014/main" id="{DD5D20D4-33F6-5072-4AE4-D21AC6F95300}"/>
              </a:ext>
            </a:extLst>
          </p:cNvPr>
          <p:cNvSpPr txBox="1"/>
          <p:nvPr/>
        </p:nvSpPr>
        <p:spPr>
          <a:xfrm>
            <a:off x="4387700" y="2664850"/>
            <a:ext cx="745688" cy="289847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marR="83979" algn="ctr">
              <a:spcBef>
                <a:spcPts val="100"/>
              </a:spcBef>
              <a:tabLst>
                <a:tab pos="253846" algn="l"/>
              </a:tabLst>
            </a:pPr>
            <a:r>
              <a:rPr lang="en-US" spc="-35" dirty="0">
                <a:solidFill>
                  <a:schemeClr val="bg1"/>
                </a:solidFill>
                <a:latin typeface="Gill Sans MT" panose="020B0502020104020203" pitchFamily="34" charset="0"/>
                <a:cs typeface="Arial"/>
              </a:rPr>
              <a:t>1 µm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  <a:cs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C195F93-4DDA-A0B9-138E-A45A135A8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525" y="3590482"/>
            <a:ext cx="7842982" cy="2556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91D048A-DC2A-7E2A-EE2E-533BBE07C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7097" y="3650539"/>
            <a:ext cx="3379780" cy="2484000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6CE1F9EA-9F9F-641E-689C-41E03D8AFEDA}"/>
              </a:ext>
            </a:extLst>
          </p:cNvPr>
          <p:cNvSpPr/>
          <p:nvPr/>
        </p:nvSpPr>
        <p:spPr>
          <a:xfrm>
            <a:off x="11083636" y="5671124"/>
            <a:ext cx="360000" cy="360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80D6121-4C16-387F-0E26-DD674356AE4D}"/>
              </a:ext>
            </a:extLst>
          </p:cNvPr>
          <p:cNvSpPr/>
          <p:nvPr/>
        </p:nvSpPr>
        <p:spPr>
          <a:xfrm>
            <a:off x="3320472" y="3562774"/>
            <a:ext cx="360000" cy="360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bject 31">
            <a:extLst>
              <a:ext uri="{FF2B5EF4-FFF2-40B4-BE49-F238E27FC236}">
                <a16:creationId xmlns:a16="http://schemas.microsoft.com/office/drawing/2014/main" id="{945D07CD-C2CA-2AB0-A2E5-959BC854A3DF}"/>
              </a:ext>
            </a:extLst>
          </p:cNvPr>
          <p:cNvSpPr txBox="1"/>
          <p:nvPr/>
        </p:nvSpPr>
        <p:spPr>
          <a:xfrm>
            <a:off x="9152514" y="5071166"/>
            <a:ext cx="2272650" cy="579670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marR="83979">
              <a:spcBef>
                <a:spcPts val="100"/>
              </a:spcBef>
              <a:tabLst>
                <a:tab pos="253846" algn="l"/>
              </a:tabLst>
            </a:pPr>
            <a:r>
              <a:rPr lang="en-US" spc="-35" dirty="0">
                <a:solidFill>
                  <a:srgbClr val="00B050"/>
                </a:solidFill>
                <a:latin typeface="Gill Sans MT" panose="020B0502020104020203" pitchFamily="34" charset="0"/>
                <a:cs typeface="Arial"/>
              </a:rPr>
              <a:t>Speed &gt; 1GHz</a:t>
            </a:r>
          </a:p>
          <a:p>
            <a:pPr marL="12724" marR="83979">
              <a:spcBef>
                <a:spcPts val="100"/>
              </a:spcBef>
              <a:tabLst>
                <a:tab pos="253846" algn="l"/>
              </a:tabLst>
            </a:pPr>
            <a:r>
              <a:rPr lang="en-US" spc="-35" dirty="0">
                <a:solidFill>
                  <a:srgbClr val="00B050"/>
                </a:solidFill>
                <a:latin typeface="Gill Sans MT" panose="020B0502020104020203" pitchFamily="34" charset="0"/>
                <a:cs typeface="Arial"/>
              </a:rPr>
              <a:t>Efficiency &gt; 0.01/V</a:t>
            </a:r>
            <a:endParaRPr lang="en-US" dirty="0">
              <a:solidFill>
                <a:srgbClr val="00B050"/>
              </a:solidFill>
              <a:latin typeface="Gill Sans MT" panose="020B0502020104020203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033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99972-9998-3951-6BED-9F1994C00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re 1">
            <a:extLst>
              <a:ext uri="{FF2B5EF4-FFF2-40B4-BE49-F238E27FC236}">
                <a16:creationId xmlns:a16="http://schemas.microsoft.com/office/drawing/2014/main" id="{55DD6CA9-6B1C-8BF2-EB86-AE7A2AA16AF0}"/>
              </a:ext>
            </a:extLst>
          </p:cNvPr>
          <p:cNvSpPr txBox="1">
            <a:spLocks/>
          </p:cNvSpPr>
          <p:nvPr/>
        </p:nvSpPr>
        <p:spPr>
          <a:xfrm>
            <a:off x="1260000" y="0"/>
            <a:ext cx="10684350" cy="7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0" dirty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SHG modulation with CW pumping</a:t>
            </a:r>
          </a:p>
        </p:txBody>
      </p:sp>
      <p:pic>
        <p:nvPicPr>
          <p:cNvPr id="32" name="Picture 3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4570725-E518-0D99-0D36-3C5CC33D4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133" y="-27708"/>
            <a:ext cx="2362205" cy="8625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62ED0A-FF21-0EEE-E861-D7CA9AD94F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305"/>
          <a:stretch/>
        </p:blipFill>
        <p:spPr>
          <a:xfrm>
            <a:off x="2082367" y="828490"/>
            <a:ext cx="5121998" cy="424580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14F1BC6-43BA-86C3-68FD-725D43B53CB1}"/>
              </a:ext>
            </a:extLst>
          </p:cNvPr>
          <p:cNvGrpSpPr/>
          <p:nvPr/>
        </p:nvGrpSpPr>
        <p:grpSpPr>
          <a:xfrm>
            <a:off x="315840" y="856396"/>
            <a:ext cx="1548000" cy="4234929"/>
            <a:chOff x="315840" y="856396"/>
            <a:chExt cx="1548000" cy="4234929"/>
          </a:xfrm>
        </p:grpSpPr>
        <p:pic>
          <p:nvPicPr>
            <p:cNvPr id="6" name="Picture 5" descr="A close-up of a person smiling&#10;&#10;AI-generated content may be incorrect.">
              <a:extLst>
                <a:ext uri="{FF2B5EF4-FFF2-40B4-BE49-F238E27FC236}">
                  <a16:creationId xmlns:a16="http://schemas.microsoft.com/office/drawing/2014/main" id="{E5E0940B-E97D-49CE-4BAB-F2CA32678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9015" r="26592"/>
            <a:stretch/>
          </p:blipFill>
          <p:spPr>
            <a:xfrm>
              <a:off x="315840" y="3011858"/>
              <a:ext cx="1548000" cy="1738068"/>
            </a:xfrm>
            <a:prstGeom prst="rect">
              <a:avLst/>
            </a:prstGeom>
          </p:spPr>
        </p:pic>
        <p:pic>
          <p:nvPicPr>
            <p:cNvPr id="7" name="Picture 6" descr="A person with glasses and a beard&#10;&#10;AI-generated content may be incorrect.">
              <a:extLst>
                <a:ext uri="{FF2B5EF4-FFF2-40B4-BE49-F238E27FC236}">
                  <a16:creationId xmlns:a16="http://schemas.microsoft.com/office/drawing/2014/main" id="{1E01A45D-8C17-F350-6CC9-B414D0C2B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5840" y="856396"/>
              <a:ext cx="1548000" cy="150567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BFC6B4-FCA8-F9B9-63E5-6C2B176A9384}"/>
                </a:ext>
              </a:extLst>
            </p:cNvPr>
            <p:cNvSpPr txBox="1"/>
            <p:nvPr/>
          </p:nvSpPr>
          <p:spPr>
            <a:xfrm>
              <a:off x="315840" y="2350146"/>
              <a:ext cx="1548000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  <a:latin typeface="Gill Sans MT" panose="020B0502020104020203" pitchFamily="34" charset="0"/>
                </a:rPr>
                <a:t>Agostino Di Francescantonio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D2A6A5-0CFD-36AC-B6DF-0EE4D3CCD9E1}"/>
                </a:ext>
              </a:extLst>
            </p:cNvPr>
            <p:cNvSpPr txBox="1"/>
            <p:nvPr/>
          </p:nvSpPr>
          <p:spPr>
            <a:xfrm>
              <a:off x="315840" y="4752771"/>
              <a:ext cx="1548000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  <a:latin typeface="Gill Sans MT" panose="020B0502020104020203" pitchFamily="34" charset="0"/>
                </a:rPr>
                <a:t>Rachel Grange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CC27C9-E474-1FCC-4A20-207E4706D5F0}"/>
              </a:ext>
            </a:extLst>
          </p:cNvPr>
          <p:cNvGrpSpPr/>
          <p:nvPr/>
        </p:nvGrpSpPr>
        <p:grpSpPr>
          <a:xfrm>
            <a:off x="374069" y="5108839"/>
            <a:ext cx="11873350" cy="1097447"/>
            <a:chOff x="374069" y="5108839"/>
            <a:chExt cx="11873350" cy="1097447"/>
          </a:xfrm>
        </p:grpSpPr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18DA0BE2-D37D-189A-1EE3-2BAB8F070267}"/>
                </a:ext>
              </a:extLst>
            </p:cNvPr>
            <p:cNvSpPr txBox="1"/>
            <p:nvPr/>
          </p:nvSpPr>
          <p:spPr>
            <a:xfrm>
              <a:off x="5521435" y="5177297"/>
              <a:ext cx="6725984" cy="908222"/>
            </a:xfrm>
            <a:prstGeom prst="rect">
              <a:avLst/>
            </a:prstGeom>
          </p:spPr>
          <p:txBody>
            <a:bodyPr vert="horz" wrap="square" lIns="0" tIns="12724" rIns="0" bIns="0" rtlCol="0">
              <a:spAutoFit/>
            </a:bodyPr>
            <a:lstStyle/>
            <a:p>
              <a:pPr marL="12724" marR="83979">
                <a:lnSpc>
                  <a:spcPts val="2400"/>
                </a:lnSpc>
                <a:tabLst>
                  <a:tab pos="253846" algn="l"/>
                </a:tabLst>
              </a:pP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A. Di Francescantonio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1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  A. Sabatti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2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 H. Weigand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2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 E. Bailly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2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 M.A.  Vincenti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3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</a:t>
              </a:r>
            </a:p>
            <a:p>
              <a:pPr marL="12724" marR="83979">
                <a:lnSpc>
                  <a:spcPts val="2400"/>
                </a:lnSpc>
                <a:tabLst>
                  <a:tab pos="253846" algn="l"/>
                </a:tabLst>
              </a:pP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L. Carletti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3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 J. Kellner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2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 A. Zilli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1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 M. Finazzi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1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 M. Celebrano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1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, and Rachel Grange</a:t>
              </a:r>
              <a:r>
                <a:rPr lang="it-IT" sz="1600" spc="5" baseline="30000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2</a:t>
              </a:r>
            </a:p>
            <a:p>
              <a:pPr marL="12724" marR="83979">
                <a:lnSpc>
                  <a:spcPts val="2400"/>
                </a:lnSpc>
                <a:tabLst>
                  <a:tab pos="253846" algn="l"/>
                </a:tabLst>
              </a:pPr>
              <a:r>
                <a:rPr lang="it-IT" sz="1600" spc="5" dirty="0" err="1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arXiv</a:t>
              </a: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 2412.03422 (2024)</a:t>
              </a:r>
            </a:p>
          </p:txBody>
        </p:sp>
        <p:pic>
          <p:nvPicPr>
            <p:cNvPr id="13" name="Picture 12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BB4FFC24-E3C8-346B-4389-3E4314360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6387" y="5222933"/>
              <a:ext cx="2362205" cy="862586"/>
            </a:xfrm>
            <a:prstGeom prst="rect">
              <a:avLst/>
            </a:prstGeom>
          </p:spPr>
        </p:pic>
        <p:pic>
          <p:nvPicPr>
            <p:cNvPr id="14" name="Picture 4" descr="C:\Users\Lavinia\Desktop\Logo_unibs.gif">
              <a:extLst>
                <a:ext uri="{FF2B5EF4-FFF2-40B4-BE49-F238E27FC236}">
                  <a16:creationId xmlns:a16="http://schemas.microsoft.com/office/drawing/2014/main" id="{4EE6D710-0AC9-21F2-FC46-D51B1899D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912" y="5128270"/>
              <a:ext cx="1080000" cy="1077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C:\Users\Lavinia\Desktop\20151029123608!Logo_Politecnico_Milano.png">
              <a:extLst>
                <a:ext uri="{FF2B5EF4-FFF2-40B4-BE49-F238E27FC236}">
                  <a16:creationId xmlns:a16="http://schemas.microsoft.com/office/drawing/2014/main" id="{10C3732D-FB81-0A01-286F-37F8063D71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654" y="512628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bject 31">
              <a:extLst>
                <a:ext uri="{FF2B5EF4-FFF2-40B4-BE49-F238E27FC236}">
                  <a16:creationId xmlns:a16="http://schemas.microsoft.com/office/drawing/2014/main" id="{96FD9EA7-EADF-303D-DF3C-6E352EC3272D}"/>
                </a:ext>
              </a:extLst>
            </p:cNvPr>
            <p:cNvSpPr txBox="1"/>
            <p:nvPr/>
          </p:nvSpPr>
          <p:spPr>
            <a:xfrm>
              <a:off x="3971641" y="5108839"/>
              <a:ext cx="241447" cy="292668"/>
            </a:xfrm>
            <a:prstGeom prst="rect">
              <a:avLst/>
            </a:prstGeom>
          </p:spPr>
          <p:txBody>
            <a:bodyPr vert="horz" wrap="square" lIns="0" tIns="12724" rIns="0" bIns="0" rtlCol="0">
              <a:spAutoFit/>
            </a:bodyPr>
            <a:lstStyle/>
            <a:p>
              <a:pPr marR="83979">
                <a:lnSpc>
                  <a:spcPts val="2400"/>
                </a:lnSpc>
                <a:tabLst>
                  <a:tab pos="253846" algn="l"/>
                </a:tabLst>
              </a:pP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3</a:t>
              </a:r>
            </a:p>
          </p:txBody>
        </p:sp>
        <p:sp>
          <p:nvSpPr>
            <p:cNvPr id="19" name="object 31">
              <a:extLst>
                <a:ext uri="{FF2B5EF4-FFF2-40B4-BE49-F238E27FC236}">
                  <a16:creationId xmlns:a16="http://schemas.microsoft.com/office/drawing/2014/main" id="{95FA0614-2F20-7BEF-2CF9-7CD4AFA1DF9F}"/>
                </a:ext>
              </a:extLst>
            </p:cNvPr>
            <p:cNvSpPr txBox="1"/>
            <p:nvPr/>
          </p:nvSpPr>
          <p:spPr>
            <a:xfrm>
              <a:off x="374069" y="5108839"/>
              <a:ext cx="241447" cy="292668"/>
            </a:xfrm>
            <a:prstGeom prst="rect">
              <a:avLst/>
            </a:prstGeom>
          </p:spPr>
          <p:txBody>
            <a:bodyPr vert="horz" wrap="square" lIns="0" tIns="12724" rIns="0" bIns="0" rtlCol="0">
              <a:spAutoFit/>
            </a:bodyPr>
            <a:lstStyle/>
            <a:p>
              <a:pPr marR="83979">
                <a:lnSpc>
                  <a:spcPts val="2400"/>
                </a:lnSpc>
                <a:tabLst>
                  <a:tab pos="253846" algn="l"/>
                </a:tabLst>
              </a:pP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1</a:t>
              </a:r>
            </a:p>
          </p:txBody>
        </p:sp>
        <p:sp>
          <p:nvSpPr>
            <p:cNvPr id="20" name="object 31">
              <a:extLst>
                <a:ext uri="{FF2B5EF4-FFF2-40B4-BE49-F238E27FC236}">
                  <a16:creationId xmlns:a16="http://schemas.microsoft.com/office/drawing/2014/main" id="{DC0D287A-2FE3-AD58-2666-30CE1FA7840B}"/>
                </a:ext>
              </a:extLst>
            </p:cNvPr>
            <p:cNvSpPr txBox="1"/>
            <p:nvPr/>
          </p:nvSpPr>
          <p:spPr>
            <a:xfrm>
              <a:off x="1814950" y="5108839"/>
              <a:ext cx="241447" cy="292668"/>
            </a:xfrm>
            <a:prstGeom prst="rect">
              <a:avLst/>
            </a:prstGeom>
          </p:spPr>
          <p:txBody>
            <a:bodyPr vert="horz" wrap="square" lIns="0" tIns="12724" rIns="0" bIns="0" rtlCol="0">
              <a:spAutoFit/>
            </a:bodyPr>
            <a:lstStyle/>
            <a:p>
              <a:pPr marR="83979">
                <a:lnSpc>
                  <a:spcPts val="2400"/>
                </a:lnSpc>
                <a:tabLst>
                  <a:tab pos="253846" algn="l"/>
                </a:tabLst>
              </a:pPr>
              <a:r>
                <a:rPr lang="it-IT" sz="1600" spc="5" dirty="0">
                  <a:solidFill>
                    <a:schemeClr val="tx2"/>
                  </a:solidFill>
                  <a:latin typeface="Gill Sans MT" panose="020B0502020104020203" pitchFamily="34" charset="0"/>
                  <a:cs typeface="Arial"/>
                </a:rPr>
                <a:t>2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179DEFA-9EF7-DF20-8F34-7C653B0AC7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745"/>
          <a:stretch/>
        </p:blipFill>
        <p:spPr>
          <a:xfrm>
            <a:off x="7386397" y="865435"/>
            <a:ext cx="4500000" cy="415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8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re 1">
            <a:extLst>
              <a:ext uri="{FF2B5EF4-FFF2-40B4-BE49-F238E27FC236}">
                <a16:creationId xmlns:a16="http://schemas.microsoft.com/office/drawing/2014/main" id="{45FFB8E5-77AA-4947-948C-147E03CA6E72}"/>
              </a:ext>
            </a:extLst>
          </p:cNvPr>
          <p:cNvSpPr txBox="1">
            <a:spLocks/>
          </p:cNvSpPr>
          <p:nvPr/>
        </p:nvSpPr>
        <p:spPr>
          <a:xfrm>
            <a:off x="1260000" y="0"/>
            <a:ext cx="10569984" cy="7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0" dirty="0">
                <a:solidFill>
                  <a:srgbClr val="1A415D"/>
                </a:solidFill>
                <a:latin typeface="Gill Sans MT" panose="020B0502020104020203" pitchFamily="34" charset="0"/>
                <a:cs typeface="+mj-cs"/>
              </a:rPr>
              <a:t>Meta-optics with lithium niobate – Our perspective</a:t>
            </a:r>
          </a:p>
        </p:txBody>
      </p:sp>
      <p:pic>
        <p:nvPicPr>
          <p:cNvPr id="17" name="Picture 4" descr="C:\Users\Lavinia\Desktop\Logo_unibs.gif">
            <a:extLst>
              <a:ext uri="{FF2B5EF4-FFF2-40B4-BE49-F238E27FC236}">
                <a16:creationId xmlns:a16="http://schemas.microsoft.com/office/drawing/2014/main" id="{92269F3A-638B-2374-47E8-39650E968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730" y="1064445"/>
            <a:ext cx="1188000" cy="11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Lavinia\Desktop\20151029123608!Logo_Politecnico_Milano.png">
            <a:extLst>
              <a:ext uri="{FF2B5EF4-FFF2-40B4-BE49-F238E27FC236}">
                <a16:creationId xmlns:a16="http://schemas.microsoft.com/office/drawing/2014/main" id="{97B39EBD-73CF-3321-8500-C309CF08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8606" y="1080933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B62EBFA6-53F2-610F-408F-ACDD87E26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58" y="2451411"/>
            <a:ext cx="2851849" cy="972000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BCDA0723-CD5A-DFE4-6840-7480C3143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461" y="2358787"/>
            <a:ext cx="1310305" cy="106462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AA17F25-AD41-616D-B758-B148C9941A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025" y="1045014"/>
            <a:ext cx="1291829" cy="1223838"/>
          </a:xfrm>
          <a:prstGeom prst="rect">
            <a:avLst/>
          </a:prstGeom>
        </p:spPr>
      </p:pic>
      <p:pic>
        <p:nvPicPr>
          <p:cNvPr id="10" name="Main graphic">
            <a:extLst>
              <a:ext uri="{FF2B5EF4-FFF2-40B4-BE49-F238E27FC236}">
                <a16:creationId xmlns:a16="http://schemas.microsoft.com/office/drawing/2014/main" id="{CC2B1217-2E69-4A67-7BFF-B138789871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529347" y="929376"/>
            <a:ext cx="6343583" cy="3953715"/>
          </a:xfrm>
          <a:prstGeom prst="rect">
            <a:avLst/>
          </a:prstGeom>
          <a:ln>
            <a:noFill/>
          </a:ln>
        </p:spPr>
      </p:pic>
      <p:sp>
        <p:nvSpPr>
          <p:cNvPr id="2" name="object 31">
            <a:extLst>
              <a:ext uri="{FF2B5EF4-FFF2-40B4-BE49-F238E27FC236}">
                <a16:creationId xmlns:a16="http://schemas.microsoft.com/office/drawing/2014/main" id="{6B8BD48F-B467-D9AA-D0BF-79499F350813}"/>
              </a:ext>
            </a:extLst>
          </p:cNvPr>
          <p:cNvSpPr txBox="1"/>
          <p:nvPr/>
        </p:nvSpPr>
        <p:spPr>
          <a:xfrm>
            <a:off x="728149" y="3630316"/>
            <a:ext cx="4213305" cy="1215998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R="83979">
              <a:lnSpc>
                <a:spcPts val="2400"/>
              </a:lnSpc>
              <a:tabLst>
                <a:tab pos="253846" algn="l"/>
              </a:tabLst>
            </a:pP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A. Fedotova</a:t>
            </a:r>
            <a:r>
              <a:rPr lang="it-IT" sz="1600" spc="5" baseline="30000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1</a:t>
            </a: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, L. Carletti</a:t>
            </a:r>
            <a:r>
              <a:rPr lang="it-IT" sz="1600" spc="5" baseline="30000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2</a:t>
            </a: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, A. Zilli</a:t>
            </a:r>
            <a:r>
              <a:rPr lang="it-IT" sz="1600" spc="5" baseline="30000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3</a:t>
            </a: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, F. Setzpfandt</a:t>
            </a:r>
            <a:r>
              <a:rPr lang="it-IT" sz="1600" spc="5" baseline="30000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1</a:t>
            </a: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,</a:t>
            </a:r>
          </a:p>
          <a:p>
            <a:pPr marR="83979">
              <a:lnSpc>
                <a:spcPts val="2400"/>
              </a:lnSpc>
              <a:tabLst>
                <a:tab pos="253846" algn="l"/>
              </a:tabLst>
            </a:pP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I. Staude</a:t>
            </a:r>
            <a:r>
              <a:rPr lang="it-IT" sz="1600" spc="5" baseline="30000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1</a:t>
            </a: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,  A.Toma</a:t>
            </a:r>
            <a:r>
              <a:rPr lang="it-IT" sz="1600" spc="5" baseline="30000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4</a:t>
            </a: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, M. Finazzi</a:t>
            </a:r>
            <a:r>
              <a:rPr lang="it-IT" sz="1600" spc="5" baseline="30000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3</a:t>
            </a: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, C. De Angelis</a:t>
            </a:r>
            <a:r>
              <a:rPr lang="it-IT" sz="1600" spc="5" baseline="30000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2</a:t>
            </a: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,</a:t>
            </a:r>
          </a:p>
          <a:p>
            <a:pPr marR="83979">
              <a:lnSpc>
                <a:spcPts val="2400"/>
              </a:lnSpc>
              <a:tabLst>
                <a:tab pos="253846" algn="l"/>
              </a:tabLst>
            </a:pP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T. Pertsch</a:t>
            </a:r>
            <a:r>
              <a:rPr lang="it-IT" sz="1600" spc="5" baseline="30000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1</a:t>
            </a: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, D. N. Neshev</a:t>
            </a:r>
            <a:r>
              <a:rPr lang="it-IT" sz="1600" spc="5" baseline="30000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5</a:t>
            </a: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, and M. Celebrano</a:t>
            </a:r>
            <a:r>
              <a:rPr lang="it-IT" sz="1600" spc="5" baseline="30000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1</a:t>
            </a:r>
          </a:p>
          <a:p>
            <a:pPr marR="83979">
              <a:lnSpc>
                <a:spcPts val="2400"/>
              </a:lnSpc>
              <a:tabLst>
                <a:tab pos="253846" algn="l"/>
              </a:tabLst>
            </a:pP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ACS Photonics </a:t>
            </a:r>
            <a:r>
              <a:rPr lang="it-IT" sz="1600" b="1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9</a:t>
            </a: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, 3745</a:t>
            </a:r>
            <a:r>
              <a:rPr lang="it-IT" sz="1600" i="1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(2022)</a:t>
            </a:r>
          </a:p>
        </p:txBody>
      </p:sp>
      <p:sp>
        <p:nvSpPr>
          <p:cNvPr id="7" name="object 31">
            <a:extLst>
              <a:ext uri="{FF2B5EF4-FFF2-40B4-BE49-F238E27FC236}">
                <a16:creationId xmlns:a16="http://schemas.microsoft.com/office/drawing/2014/main" id="{90B28849-FB0B-B45D-0AA5-1F3FB3181EC7}"/>
              </a:ext>
            </a:extLst>
          </p:cNvPr>
          <p:cNvSpPr txBox="1"/>
          <p:nvPr/>
        </p:nvSpPr>
        <p:spPr>
          <a:xfrm>
            <a:off x="561240" y="1063486"/>
            <a:ext cx="241447" cy="292668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R="83979">
              <a:lnSpc>
                <a:spcPts val="2400"/>
              </a:lnSpc>
              <a:tabLst>
                <a:tab pos="253846" algn="l"/>
              </a:tabLst>
            </a:pP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1</a:t>
            </a:r>
          </a:p>
        </p:txBody>
      </p:sp>
      <p:sp>
        <p:nvSpPr>
          <p:cNvPr id="8" name="object 31">
            <a:extLst>
              <a:ext uri="{FF2B5EF4-FFF2-40B4-BE49-F238E27FC236}">
                <a16:creationId xmlns:a16="http://schemas.microsoft.com/office/drawing/2014/main" id="{4D62A06D-52F6-0491-0E83-E0BC3B3DF1E9}"/>
              </a:ext>
            </a:extLst>
          </p:cNvPr>
          <p:cNvSpPr txBox="1"/>
          <p:nvPr/>
        </p:nvSpPr>
        <p:spPr>
          <a:xfrm>
            <a:off x="2191459" y="1063486"/>
            <a:ext cx="241447" cy="292668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R="83979">
              <a:lnSpc>
                <a:spcPts val="2400"/>
              </a:lnSpc>
              <a:tabLst>
                <a:tab pos="253846" algn="l"/>
              </a:tabLst>
            </a:pP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2</a:t>
            </a:r>
          </a:p>
        </p:txBody>
      </p:sp>
      <p:sp>
        <p:nvSpPr>
          <p:cNvPr id="9" name="object 31">
            <a:extLst>
              <a:ext uri="{FF2B5EF4-FFF2-40B4-BE49-F238E27FC236}">
                <a16:creationId xmlns:a16="http://schemas.microsoft.com/office/drawing/2014/main" id="{9EC85CA3-391B-ABD9-D7D9-F53748DFB6E2}"/>
              </a:ext>
            </a:extLst>
          </p:cNvPr>
          <p:cNvSpPr txBox="1"/>
          <p:nvPr/>
        </p:nvSpPr>
        <p:spPr>
          <a:xfrm>
            <a:off x="3738549" y="1063486"/>
            <a:ext cx="241447" cy="292668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R="83979">
              <a:lnSpc>
                <a:spcPts val="2400"/>
              </a:lnSpc>
              <a:tabLst>
                <a:tab pos="253846" algn="l"/>
              </a:tabLst>
            </a:pP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3</a:t>
            </a:r>
          </a:p>
        </p:txBody>
      </p:sp>
      <p:sp>
        <p:nvSpPr>
          <p:cNvPr id="12" name="object 31">
            <a:extLst>
              <a:ext uri="{FF2B5EF4-FFF2-40B4-BE49-F238E27FC236}">
                <a16:creationId xmlns:a16="http://schemas.microsoft.com/office/drawing/2014/main" id="{A8CD96F9-81B9-AD4A-6204-45DD877423C4}"/>
              </a:ext>
            </a:extLst>
          </p:cNvPr>
          <p:cNvSpPr txBox="1"/>
          <p:nvPr/>
        </p:nvSpPr>
        <p:spPr>
          <a:xfrm>
            <a:off x="505824" y="2370434"/>
            <a:ext cx="241447" cy="292668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R="83979">
              <a:lnSpc>
                <a:spcPts val="2400"/>
              </a:lnSpc>
              <a:tabLst>
                <a:tab pos="253846" algn="l"/>
              </a:tabLst>
            </a:pP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4</a:t>
            </a:r>
          </a:p>
        </p:txBody>
      </p:sp>
      <p:sp>
        <p:nvSpPr>
          <p:cNvPr id="13" name="object 31">
            <a:extLst>
              <a:ext uri="{FF2B5EF4-FFF2-40B4-BE49-F238E27FC236}">
                <a16:creationId xmlns:a16="http://schemas.microsoft.com/office/drawing/2014/main" id="{5DF19746-B7E5-A010-51EB-2C1E6D1F1343}"/>
              </a:ext>
            </a:extLst>
          </p:cNvPr>
          <p:cNvSpPr txBox="1"/>
          <p:nvPr/>
        </p:nvSpPr>
        <p:spPr>
          <a:xfrm>
            <a:off x="3738549" y="2370434"/>
            <a:ext cx="241447" cy="292668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R="83979" algn="ctr">
              <a:lnSpc>
                <a:spcPts val="2400"/>
              </a:lnSpc>
              <a:tabLst>
                <a:tab pos="253846" algn="l"/>
              </a:tabLst>
            </a:pPr>
            <a:r>
              <a:rPr lang="it-IT" sz="1600" spc="5" dirty="0">
                <a:solidFill>
                  <a:schemeClr val="tx2"/>
                </a:solidFill>
                <a:latin typeface="Gill Sans MT" panose="020B0502020104020203" pitchFamily="34" charset="0"/>
                <a:cs typeface="Arial"/>
              </a:rPr>
              <a:t>5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668E7B-FE9F-C24E-67B6-C6242687580C}"/>
              </a:ext>
            </a:extLst>
          </p:cNvPr>
          <p:cNvGrpSpPr/>
          <p:nvPr/>
        </p:nvGrpSpPr>
        <p:grpSpPr>
          <a:xfrm>
            <a:off x="802687" y="4756727"/>
            <a:ext cx="10569984" cy="1294450"/>
            <a:chOff x="802687" y="4756727"/>
            <a:chExt cx="10569984" cy="129445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7CF9F0B-701A-6582-5668-16601513D0ED}"/>
                </a:ext>
              </a:extLst>
            </p:cNvPr>
            <p:cNvSpPr/>
            <p:nvPr/>
          </p:nvSpPr>
          <p:spPr>
            <a:xfrm>
              <a:off x="802687" y="5175762"/>
              <a:ext cx="10569984" cy="875415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6">
                  <a:lumMod val="75000"/>
                  <a:alpha val="40000"/>
                </a:schemeClr>
              </a:glow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Gill Sans MT" panose="020B0502020104020203" pitchFamily="34" charset="0"/>
                </a:rPr>
                <a:t>NQSTI Spoke 6 </a:t>
              </a:r>
              <a:r>
                <a:rPr lang="en-US" sz="2000" dirty="0">
                  <a:latin typeface="Manrope"/>
                </a:rPr>
                <a:t>−</a:t>
              </a:r>
              <a:r>
                <a:rPr lang="en-US" sz="2000" dirty="0">
                  <a:latin typeface="Gill Sans MT" panose="020B0502020104020203" pitchFamily="34" charset="0"/>
                </a:rPr>
                <a:t> Topic A3: Integration of single-photon sources into lithium niobate</a:t>
              </a: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2331C569-71E4-E380-7450-2FC0ABDF4515}"/>
                </a:ext>
              </a:extLst>
            </p:cNvPr>
            <p:cNvSpPr/>
            <p:nvPr/>
          </p:nvSpPr>
          <p:spPr>
            <a:xfrm rot="5400000">
              <a:off x="8446469" y="4742605"/>
              <a:ext cx="562512" cy="590756"/>
            </a:xfrm>
            <a:prstGeom prst="rightArrow">
              <a:avLst>
                <a:gd name="adj1" fmla="val 56143"/>
                <a:gd name="adj2" fmla="val 4330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4167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POLI</Template>
  <TotalTime>456</TotalTime>
  <Words>1103</Words>
  <Application>Microsoft Office PowerPoint</Application>
  <PresentationFormat>Widescreen</PresentationFormat>
  <Paragraphs>229</Paragraphs>
  <Slides>19</Slides>
  <Notes>11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Ebrima</vt:lpstr>
      <vt:lpstr>Gill Sans MT</vt:lpstr>
      <vt:lpstr>Gill Sans Nova</vt:lpstr>
      <vt:lpstr>Gill Sans Nova Light</vt:lpstr>
      <vt:lpstr>Manrope</vt:lpstr>
      <vt:lpstr>Verdana</vt:lpstr>
      <vt:lpstr>Wingdings</vt:lpstr>
      <vt:lpstr>POLI</vt:lpstr>
      <vt:lpstr>Graph</vt:lpstr>
      <vt:lpstr>Origin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 at CLEO San Jose 2023</dc:title>
  <dc:creator>Attilio Zilli</dc:creator>
  <cp:lastModifiedBy>Attilio Zilli</cp:lastModifiedBy>
  <cp:revision>1</cp:revision>
  <dcterms:created xsi:type="dcterms:W3CDTF">2015-05-26T12:27:57Z</dcterms:created>
  <dcterms:modified xsi:type="dcterms:W3CDTF">2025-02-06T01:19:30Z</dcterms:modified>
</cp:coreProperties>
</file>