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1"/>
  </p:sldMasterIdLst>
  <p:notesMasterIdLst>
    <p:notesMasterId r:id="rId19"/>
  </p:notesMasterIdLst>
  <p:sldIdLst>
    <p:sldId id="260" r:id="rId2"/>
    <p:sldId id="273" r:id="rId3"/>
    <p:sldId id="265" r:id="rId4"/>
    <p:sldId id="266" r:id="rId5"/>
    <p:sldId id="3313" r:id="rId6"/>
    <p:sldId id="267" r:id="rId7"/>
    <p:sldId id="270" r:id="rId8"/>
    <p:sldId id="3320" r:id="rId9"/>
    <p:sldId id="3310" r:id="rId10"/>
    <p:sldId id="3300" r:id="rId11"/>
    <p:sldId id="3304" r:id="rId12"/>
    <p:sldId id="3302" r:id="rId13"/>
    <p:sldId id="3312" r:id="rId14"/>
    <p:sldId id="3318" r:id="rId15"/>
    <p:sldId id="3317" r:id="rId16"/>
    <p:sldId id="3305" r:id="rId17"/>
    <p:sldId id="3306" r:id="rId18"/>
  </p:sldIdLst>
  <p:sldSz cx="9144000" cy="5143500" type="screen16x9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F9300"/>
    <a:srgbClr val="A84543"/>
    <a:srgbClr val="73FB79"/>
    <a:srgbClr val="FFFD78"/>
    <a:srgbClr val="73FE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4"/>
    <p:restoredTop sz="96327"/>
  </p:normalViewPr>
  <p:slideViewPr>
    <p:cSldViewPr snapToGrid="0" snapToObjects="1">
      <p:cViewPr>
        <p:scale>
          <a:sx n="175" d="100"/>
          <a:sy n="175" d="100"/>
        </p:scale>
        <p:origin x="-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62709C-7017-D8DB-F873-56280171B0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3134BD-D8CA-4C7D-9433-C94E3FBB042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555A775-70D3-D34E-8452-047945355625}" type="datetimeFigureOut">
              <a:rPr lang="it-IT"/>
              <a:pPr>
                <a:defRPr/>
              </a:pPr>
              <a:t>05/02/25</a:t>
            </a:fld>
            <a:endParaRPr 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6C6B222-A427-05DA-E242-ADD1466323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E09B7F1-7009-9456-8EC1-FCF790241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t-IT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D74E7-83EF-0C63-85C6-63900A9308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40E6-82E6-A2EF-7CF9-F22D59C8D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930326C-BF40-DE4C-A494-ABB152C4B73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2813" baseline="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BAB919-B006-8586-0804-427354FB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8975-9F9E-3449-BD8D-9051E028EF84}" type="datetime1">
              <a:rPr lang="it-IT"/>
              <a:pPr>
                <a:defRPr/>
              </a:pPr>
              <a:t>05/02/25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E5A8B3-54D7-5914-ED63-F970AC9E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09B7B8-5076-37D6-69A9-6DDB4CCD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892C-3637-BC47-9D18-DE0D38FE963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671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AC86E8-3AF9-AEBF-0D49-903FF380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AD9C2-9CBD-A64C-81A1-1CBB7121CBE8}" type="datetime1">
              <a:rPr lang="it-IT"/>
              <a:pPr>
                <a:defRPr/>
              </a:pPr>
              <a:t>05/02/25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E94D1A-A91D-AF9D-FCC8-2F6B7A14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5C86D4-5CDB-1F0C-4E2F-18940773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5F889-9D1C-8C44-A628-854FCA1C0AF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841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8218D5-B260-4407-10DE-A9499025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C9722-DAAF-5C47-859E-84017A0B7A83}" type="datetime1">
              <a:rPr lang="it-IT"/>
              <a:pPr>
                <a:defRPr/>
              </a:pPr>
              <a:t>05/02/25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774C86-FE6D-281C-0C3F-58C8ACAA1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6C47F9-8F5E-3271-6432-31B744281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548C6-AEEE-5142-908B-453CF9FC108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33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3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953AFD-D155-23BC-3E0F-B54F62F89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72836-5470-C147-A011-802A45697A64}" type="datetime1">
              <a:rPr lang="it-IT"/>
              <a:pPr>
                <a:defRPr/>
              </a:pPr>
              <a:t>05/02/25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88939E-E87F-A6C7-1D73-4E4CC59C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9AD773-FBD0-AE89-69E7-54B05E226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90DF7-D803-514A-9462-849F72544BC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080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6D186E-5E9B-6FAB-F845-94C0F9AE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9A1DB-8A35-9D4D-A6B8-EBCE9F03D053}" type="datetime1">
              <a:rPr lang="it-IT"/>
              <a:pPr>
                <a:defRPr/>
              </a:pPr>
              <a:t>05/02/25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D4E58F-C95D-4C53-3266-7BBF537D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E0125D-58CD-F3B6-D59F-433B153F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20F77-7633-B74A-8323-2353E596560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481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sz="13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sz="13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F991ED2-4EF6-BC60-2CED-814927C73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E655F-8A3F-0F4E-BB71-B0CAD3A0F079}" type="datetime1">
              <a:rPr lang="it-IT"/>
              <a:pPr>
                <a:defRPr/>
              </a:pPr>
              <a:t>05/02/25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2CF802-2A70-9806-4BFA-174163AF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FCB0E3-1E6C-4F04-034B-CC0DFCA32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68E7B-19E6-9947-99A7-D0522C235E2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904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4002CB9-036E-92DA-9D3A-75584E20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52472-6090-5D44-8C66-772DFDC03835}" type="datetime1">
              <a:rPr lang="it-IT"/>
              <a:pPr>
                <a:defRPr/>
              </a:pPr>
              <a:t>05/02/25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F5C03BB-9ECC-8407-F05B-6D41D0D6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AD26BCE-D0A9-B628-C5E2-4257CD1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E3B75-A061-BA49-93E2-BC89B3CFB93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2226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25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B01C0DB-66C8-36C4-877E-2826CC8E7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7CDAB-9522-3540-8247-248B71CB3B79}" type="datetime1">
              <a:rPr lang="it-IT"/>
              <a:pPr>
                <a:defRPr/>
              </a:pPr>
              <a:t>05/02/25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DB1C72-CE30-3CAA-1525-09ACB6F2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5FF021-5503-04E0-E8A8-2B9C2997F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BF116-B511-D940-A495-949B0E217D9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8689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F122F4-EF81-4A3F-D352-3E64B049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43F03-832D-0A4A-B5BB-33C61010AF4B}" type="datetime1">
              <a:rPr lang="it-IT"/>
              <a:pPr>
                <a:defRPr/>
              </a:pPr>
              <a:t>05/02/25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739CC5D-698B-BE4C-0104-F7F061B8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BCAFFA-B513-189D-D3C4-4377CFF5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702E9-28F7-9E48-9679-E0F8318B074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56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1688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575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35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125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125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17DD28-04E0-95A2-B396-61FB3222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E66A1-9971-2743-8336-9B74BEB55FF5}" type="datetime1">
              <a:rPr lang="it-IT"/>
              <a:pPr>
                <a:defRPr/>
              </a:pPr>
              <a:t>05/02/25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F63C9C-07F9-E28D-AB9C-4DD77E349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Institute of Optics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D39853-1DFD-4EF5-5151-EC4DEBA8E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1E271-ACD9-1146-B55A-E65E2F98F06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881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1688" baseline="0">
                <a:solidFill>
                  <a:srgbClr val="AB2E27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9AE5D6A7-2255-3662-0ABA-2B19B280A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414F-BC2D-6942-8211-3E0402B11DE7}" type="datetime1">
              <a:rPr lang="it-IT"/>
              <a:pPr>
                <a:defRPr/>
              </a:pPr>
              <a:t>05/02/25</a:t>
            </a:fld>
            <a:endParaRPr lang="it-IT" dirty="0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06C7BA5-C0B6-7263-F680-9B03F988F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National </a:t>
            </a:r>
            <a:r>
              <a:rPr lang="it-IT" err="1"/>
              <a:t>Institute</a:t>
            </a:r>
            <a:r>
              <a:rPr lang="it-IT"/>
              <a:t> of </a:t>
            </a:r>
            <a:r>
              <a:rPr lang="it-IT" err="1"/>
              <a:t>Optics</a:t>
            </a: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74740EF-7738-2DF7-7691-4EBE227CC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28E96-1405-DA48-BEF9-620F8F6052A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028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16BEDE38-DEA0-48D3-D87B-4FB982AB2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14D1DA87-E2E8-95A2-2E18-2FADB7ED3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123C00-9705-2493-59EE-6D7F4A57A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870450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2C050E7-3867-2C4A-8092-E58B8F683AD1}" type="datetime1">
              <a:rPr lang="it-IT"/>
              <a:pPr>
                <a:defRPr/>
              </a:pPr>
              <a:t>05/02/25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75EC91-5457-BD6E-4C55-AA8C841A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70450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National </a:t>
            </a:r>
            <a:r>
              <a:rPr lang="it-IT" err="1"/>
              <a:t>Institute</a:t>
            </a:r>
            <a:r>
              <a:rPr lang="it-IT"/>
              <a:t> of </a:t>
            </a:r>
            <a:r>
              <a:rPr lang="it-IT" err="1"/>
              <a:t>Optics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5FC144-D5FB-7EE1-08ED-B4DC5C697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870450"/>
            <a:ext cx="503238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21FD72A-E8B4-D44E-A299-87C78195A4A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78" r:id="rId9"/>
    <p:sldLayoutId id="2147483787" r:id="rId10"/>
    <p:sldLayoutId id="2147483788" r:id="rId11"/>
  </p:sldLayoutIdLst>
  <p:hf sldNum="0" hdr="0" ftr="0" dt="0"/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rgbClr val="AB2E27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rgbClr val="AB2E27"/>
          </a:solidFill>
          <a:latin typeface="Arial" panose="020B060402020202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rgbClr val="AB2E27"/>
          </a:solidFill>
          <a:latin typeface="Arial" panose="020B060402020202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rgbClr val="262626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rgbClr val="262626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rgbClr val="262626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mailto:roati@lens.unifi.it?subject=" TargetMode="External"/><Relationship Id="rId4" Type="http://schemas.openxmlformats.org/officeDocument/2006/relationships/hyperlink" Target="http://quantumgases.lens.unifi.it/exp/l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6A6C4CD3-FAE0-B4CC-E63E-FA45590D0F9F}"/>
              </a:ext>
            </a:extLst>
          </p:cNvPr>
          <p:cNvCxnSpPr>
            <a:cxnSpLocks/>
          </p:cNvCxnSpPr>
          <p:nvPr/>
        </p:nvCxnSpPr>
        <p:spPr>
          <a:xfrm>
            <a:off x="3589338" y="2212975"/>
            <a:ext cx="0" cy="811213"/>
          </a:xfrm>
          <a:prstGeom prst="line">
            <a:avLst/>
          </a:prstGeom>
          <a:ln w="127000">
            <a:solidFill>
              <a:srgbClr val="A845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TextBox 7">
            <a:extLst>
              <a:ext uri="{FF2B5EF4-FFF2-40B4-BE49-F238E27FC236}">
                <a16:creationId xmlns:a16="http://schemas.microsoft.com/office/drawing/2014/main" id="{8E8720CC-D880-D319-A266-684C0AB51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2195513"/>
            <a:ext cx="3711575" cy="3347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575" dirty="0">
                <a:solidFill>
                  <a:srgbClr val="545859"/>
                </a:solidFill>
                <a:cs typeface="Arial" panose="020B0604020202020204" pitchFamily="34" charset="0"/>
              </a:rPr>
              <a:t>INO Sesto Fiorentino</a:t>
            </a:r>
          </a:p>
        </p:txBody>
      </p:sp>
      <p:sp>
        <p:nvSpPr>
          <p:cNvPr id="16387" name="TextBox 9">
            <a:extLst>
              <a:ext uri="{FF2B5EF4-FFF2-40B4-BE49-F238E27FC236}">
                <a16:creationId xmlns:a16="http://schemas.microsoft.com/office/drawing/2014/main" id="{3AA94BA9-BEFE-2AA8-8D33-54A9689BD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2817813"/>
            <a:ext cx="37115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900" i="1" dirty="0">
                <a:solidFill>
                  <a:srgbClr val="C00000"/>
                </a:solidFill>
                <a:cs typeface="Arial" panose="020B0604020202020204" pitchFamily="34" charset="0"/>
              </a:rPr>
              <a:t>Secondo Congresso NQSTI, Roma 5-7 Febbraio 2025</a:t>
            </a:r>
          </a:p>
        </p:txBody>
      </p:sp>
      <p:sp>
        <p:nvSpPr>
          <p:cNvPr id="15365" name="TextBox 8">
            <a:extLst>
              <a:ext uri="{FF2B5EF4-FFF2-40B4-BE49-F238E27FC236}">
                <a16:creationId xmlns:a16="http://schemas.microsoft.com/office/drawing/2014/main" id="{F03A48ED-E11D-20EC-0B32-5BDD54C51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2541588"/>
            <a:ext cx="3711575" cy="265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125" dirty="0">
                <a:solidFill>
                  <a:srgbClr val="545859"/>
                </a:solidFill>
                <a:cs typeface="Arial" panose="020B0604020202020204" pitchFamily="34" charset="0"/>
              </a:rPr>
              <a:t>Giacomo </a:t>
            </a:r>
            <a:r>
              <a:rPr lang="it-IT" altLang="it-IT" sz="1125" dirty="0" err="1">
                <a:solidFill>
                  <a:srgbClr val="545859"/>
                </a:solidFill>
                <a:cs typeface="Arial" panose="020B0604020202020204" pitchFamily="34" charset="0"/>
              </a:rPr>
              <a:t>Roati</a:t>
            </a:r>
            <a:r>
              <a:rPr lang="it-IT" altLang="it-IT" sz="1125" dirty="0">
                <a:solidFill>
                  <a:srgbClr val="545859"/>
                </a:solidFill>
                <a:cs typeface="Arial" panose="020B0604020202020204" pitchFamily="34" charset="0"/>
              </a:rPr>
              <a:t>, </a:t>
            </a:r>
            <a:r>
              <a:rPr lang="it-IT" altLang="it-IT" sz="1125" dirty="0" err="1">
                <a:solidFill>
                  <a:srgbClr val="545859"/>
                </a:solidFill>
                <a:cs typeface="Arial" panose="020B0604020202020204" pitchFamily="34" charset="0"/>
              </a:rPr>
              <a:t>Spoke</a:t>
            </a:r>
            <a:r>
              <a:rPr lang="it-IT" altLang="it-IT" sz="1125" dirty="0">
                <a:solidFill>
                  <a:srgbClr val="545859"/>
                </a:solidFill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0F3DB3A-C46B-5D6F-5805-87E805991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038" y="2082800"/>
            <a:ext cx="1346200" cy="977900"/>
          </a:xfrm>
          <a:prstGeom prst="rect">
            <a:avLst/>
          </a:prstGeom>
          <a:effectLst>
            <a:outerShdw blurRad="50800" dist="38100" dir="2700000" sx="99308" sy="99308" algn="tl" rotWithShape="0">
              <a:prstClr val="black">
                <a:alpha val="2643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69313-BBA1-8C5F-4145-5E2B70C81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59137849-FD09-22FE-70B5-A1601C928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17338C-645E-926D-CC29-72A65D724898}"/>
              </a:ext>
            </a:extLst>
          </p:cNvPr>
          <p:cNvSpPr/>
          <p:nvPr/>
        </p:nvSpPr>
        <p:spPr>
          <a:xfrm>
            <a:off x="0" y="2699947"/>
            <a:ext cx="4092409" cy="1794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C744F2-DD53-04EA-F07D-DCEC88A4F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773" y="214793"/>
            <a:ext cx="7772400" cy="27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2EA5D-E9C7-7DD7-9B8C-BDE9FDD0E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8ABE5FC8-51FD-DB68-F0B2-B7AB8274A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038EFE-FF0A-354D-96B1-D25B634C0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98" y="0"/>
            <a:ext cx="7129804" cy="47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44EA4-5BAD-E1D2-BB3A-86B4ACDC2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E5C01F73-98DE-B040-E7F8-AB78B80F7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832FD27-D104-37B1-7EFE-74D773D99A69}"/>
              </a:ext>
            </a:extLst>
          </p:cNvPr>
          <p:cNvSpPr/>
          <p:nvPr/>
        </p:nvSpPr>
        <p:spPr>
          <a:xfrm>
            <a:off x="0" y="2699947"/>
            <a:ext cx="4092409" cy="1794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A8FB0-E826-7190-A833-52F03E7A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970" y="15600"/>
            <a:ext cx="6954060" cy="48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C89BE-B363-BC08-DFE1-FF3ED5077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512AEA54-0FE4-9D5E-6369-D42A0464D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E9B30-4149-D3ED-C05B-5F5AAE4A6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94270"/>
            <a:ext cx="62674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10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446CF-441C-20F0-0CE9-A59B84B5B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436E0198-E173-08EC-4E9B-46A7F92D4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1A806A-036D-CDFB-26C9-B1C32738B133}"/>
              </a:ext>
            </a:extLst>
          </p:cNvPr>
          <p:cNvSpPr txBox="1"/>
          <p:nvPr/>
        </p:nvSpPr>
        <p:spPr>
          <a:xfrm>
            <a:off x="6256912" y="7957819"/>
            <a:ext cx="909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T. Gabrielli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16809-F61F-6A1A-38B1-CF0658546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2565400"/>
            <a:ext cx="12700" cy="1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C9DA62-C131-46E9-5B3F-E4AD3DBCC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2565400"/>
            <a:ext cx="12700" cy="1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72E1DA-FA88-CC38-EDF3-291EBE2B1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2565400"/>
            <a:ext cx="12700" cy="1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4CC37A-C109-375E-8380-242F95CA8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2565400"/>
            <a:ext cx="12700" cy="1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690780-BD0E-F359-505B-75350EC33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650" y="2565400"/>
            <a:ext cx="12700" cy="1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E78BFC-0501-60BA-9F09-E52D6DC7F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650" y="2565400"/>
            <a:ext cx="12700" cy="1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D06777-B7C7-170C-A8F1-223A51945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519" y="5961292"/>
            <a:ext cx="45719" cy="4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FA7525-F0F5-FC75-A414-6270C4521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550" y="6646234"/>
            <a:ext cx="45719" cy="457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E2C7AF-EEEA-B59E-DDC3-16D14CD7386F}"/>
              </a:ext>
            </a:extLst>
          </p:cNvPr>
          <p:cNvSpPr txBox="1"/>
          <p:nvPr/>
        </p:nvSpPr>
        <p:spPr>
          <a:xfrm>
            <a:off x="4269360" y="7957818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I. Galli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FB1DEF-BDA1-728D-3E10-453734ADF908}"/>
              </a:ext>
            </a:extLst>
          </p:cNvPr>
          <p:cNvSpPr txBox="1"/>
          <p:nvPr/>
        </p:nvSpPr>
        <p:spPr>
          <a:xfrm>
            <a:off x="4183134" y="6567097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S. </a:t>
            </a:r>
            <a:r>
              <a:rPr lang="en-GB" sz="1200" dirty="0" err="1"/>
              <a:t>Borri</a:t>
            </a:r>
            <a:endParaRPr lang="en-GB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6F8F52-D803-78D5-83C5-186BB642DD5C}"/>
              </a:ext>
            </a:extLst>
          </p:cNvPr>
          <p:cNvSpPr txBox="1"/>
          <p:nvPr/>
        </p:nvSpPr>
        <p:spPr>
          <a:xfrm>
            <a:off x="6247484" y="6551919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L. </a:t>
            </a:r>
            <a:r>
              <a:rPr lang="en-GB" sz="1200" dirty="0" err="1"/>
              <a:t>Consolino</a:t>
            </a:r>
            <a:endParaRPr lang="en-GB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59C18E-8B4C-3846-7ED7-FAE537FF249B}"/>
              </a:ext>
            </a:extLst>
          </p:cNvPr>
          <p:cNvSpPr txBox="1"/>
          <p:nvPr/>
        </p:nvSpPr>
        <p:spPr>
          <a:xfrm>
            <a:off x="5271696" y="7968139"/>
            <a:ext cx="900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F. Cappelli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9EE6C8-3A4E-4D2D-AECE-2E545D29B525}"/>
              </a:ext>
            </a:extLst>
          </p:cNvPr>
          <p:cNvSpPr txBox="1"/>
          <p:nvPr/>
        </p:nvSpPr>
        <p:spPr>
          <a:xfrm>
            <a:off x="5246735" y="6571386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A. Sorgi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F224F-229C-89C9-1F53-9A7A1EA32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5496" y="305965"/>
            <a:ext cx="7772400" cy="425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5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BBA2A-0018-0C6F-2030-0C077A94F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EFFE7465-333D-60BE-9415-1C8B768C3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BE2E4-7921-445B-50F8-C803FDB9C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519" y="5961292"/>
            <a:ext cx="45719" cy="4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FF29B8-5D46-85F7-C7FB-1BE0EE5EC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550" y="6646234"/>
            <a:ext cx="45719" cy="45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867267-AF16-BD17-389E-2F31EACC9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691" y="88041"/>
            <a:ext cx="6573307" cy="46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00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3B99D-111E-C9C5-33BE-B813A46F5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46B128F4-9A95-C82F-C515-C1D9ECF62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1D9F4-AF6B-3F3C-1442-F1375733F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7" y="94267"/>
            <a:ext cx="8654549" cy="47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2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0E3AD-4E8A-AC6C-31B9-97B6BD9B3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7212C389-371A-26DD-D6A0-EB77865C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827E94E6-27D8-8B15-8F3B-639AD7A00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6271" y="314197"/>
            <a:ext cx="7751457" cy="2257553"/>
          </a:xfrm>
          <a:prstGeom prst="rect">
            <a:avLst/>
          </a:prstGeom>
          <a:ln w="3175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7" name="http://quantumgases.lens.unifi.it//exp/li">
            <a:extLst>
              <a:ext uri="{FF2B5EF4-FFF2-40B4-BE49-F238E27FC236}">
                <a16:creationId xmlns:a16="http://schemas.microsoft.com/office/drawing/2014/main" id="{0D638409-982A-B775-29A9-7BE2E5FA517C}"/>
              </a:ext>
            </a:extLst>
          </p:cNvPr>
          <p:cNvSpPr txBox="1"/>
          <p:nvPr/>
        </p:nvSpPr>
        <p:spPr>
          <a:xfrm>
            <a:off x="2359095" y="3561832"/>
            <a:ext cx="4911601" cy="4103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spcBef>
                <a:spcPts val="0"/>
              </a:spcBef>
              <a:defRPr sz="3600" b="1" u="sng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  <a:hlinkClick r:id="rId4"/>
              </a:defRPr>
            </a:lvl1pPr>
          </a:lstStyle>
          <a:p>
            <a:pPr>
              <a:defRPr u="none">
                <a:uFillTx/>
              </a:defRPr>
            </a:pPr>
            <a:r>
              <a:rPr sz="2000" u="sng" dirty="0">
                <a:uFill>
                  <a:solidFill>
                    <a:srgbClr val="0000FF"/>
                  </a:solidFill>
                </a:uFill>
                <a:hlinkClick r:id="rId4"/>
              </a:rPr>
              <a:t>http://quantumgases.lens.unifi.it//exp/li</a:t>
            </a:r>
          </a:p>
        </p:txBody>
      </p:sp>
      <p:sp>
        <p:nvSpPr>
          <p:cNvPr id="12" name="giacomo.roati@cnr.it">
            <a:extLst>
              <a:ext uri="{FF2B5EF4-FFF2-40B4-BE49-F238E27FC236}">
                <a16:creationId xmlns:a16="http://schemas.microsoft.com/office/drawing/2014/main" id="{98E7FA54-ED80-33BD-131C-CA296E115B00}"/>
              </a:ext>
            </a:extLst>
          </p:cNvPr>
          <p:cNvSpPr txBox="1"/>
          <p:nvPr/>
        </p:nvSpPr>
        <p:spPr>
          <a:xfrm>
            <a:off x="3559947" y="2964199"/>
            <a:ext cx="2599108" cy="4103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spcBef>
                <a:spcPts val="0"/>
              </a:spcBef>
              <a:defRPr sz="36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  <a:hlinkClick r:id="rId5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giacomo.roati@cnr.it</a:t>
            </a:r>
          </a:p>
        </p:txBody>
      </p:sp>
      <p:pic>
        <p:nvPicPr>
          <p:cNvPr id="13" name="FlorenceSkyline.png" descr="FlorenceSkyline.png">
            <a:extLst>
              <a:ext uri="{FF2B5EF4-FFF2-40B4-BE49-F238E27FC236}">
                <a16:creationId xmlns:a16="http://schemas.microsoft.com/office/drawing/2014/main" id="{70AD727A-1BE8-0461-5BE3-98CB37DDD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553" y="319136"/>
            <a:ext cx="5142891" cy="2252614"/>
          </a:xfrm>
          <a:prstGeom prst="rect">
            <a:avLst/>
          </a:prstGeom>
          <a:ln w="3175">
            <a:miter lim="400000"/>
          </a:ln>
        </p:spPr>
      </p:pic>
      <p:pic>
        <p:nvPicPr>
          <p:cNvPr id="16" name="Group" descr="Group">
            <a:extLst>
              <a:ext uri="{FF2B5EF4-FFF2-40B4-BE49-F238E27FC236}">
                <a16:creationId xmlns:a16="http://schemas.microsoft.com/office/drawing/2014/main" id="{9E20F65B-DE84-258D-8FDF-47143CD324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315" y="3956116"/>
            <a:ext cx="660152" cy="672321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486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E975B-1AC5-94C9-FF08-9CBFFBA40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7">
            <a:extLst>
              <a:ext uri="{FF2B5EF4-FFF2-40B4-BE49-F238E27FC236}">
                <a16:creationId xmlns:a16="http://schemas.microsoft.com/office/drawing/2014/main" id="{A8B952D5-F75D-F988-B2C6-C12DBA7B2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1458913"/>
            <a:ext cx="3713162" cy="334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575">
                <a:solidFill>
                  <a:schemeClr val="bg1"/>
                </a:solidFill>
                <a:cs typeface="Arial" panose="020B0604020202020204" pitchFamily="34" charset="0"/>
              </a:rPr>
              <a:t>Inserire testo Arial 28pt</a:t>
            </a:r>
          </a:p>
        </p:txBody>
      </p:sp>
      <p:sp>
        <p:nvSpPr>
          <p:cNvPr id="16387" name="TextBox 8">
            <a:extLst>
              <a:ext uri="{FF2B5EF4-FFF2-40B4-BE49-F238E27FC236}">
                <a16:creationId xmlns:a16="http://schemas.microsoft.com/office/drawing/2014/main" id="{B74FFDD5-135C-6284-79DC-2FADB1A49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2592388"/>
            <a:ext cx="3713162" cy="265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125">
                <a:solidFill>
                  <a:schemeClr val="bg1"/>
                </a:solidFill>
                <a:cs typeface="Arial" panose="020B0604020202020204" pitchFamily="34" charset="0"/>
              </a:rPr>
              <a:t>Inserire il nome del Relatore 20 pt </a:t>
            </a:r>
          </a:p>
        </p:txBody>
      </p:sp>
      <p:pic>
        <p:nvPicPr>
          <p:cNvPr id="17414" name="Content Placeholder 10">
            <a:extLst>
              <a:ext uri="{FF2B5EF4-FFF2-40B4-BE49-F238E27FC236}">
                <a16:creationId xmlns:a16="http://schemas.microsoft.com/office/drawing/2014/main" id="{F5C92208-0D32-16E9-5929-15B5AF59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50"/>
            <a:ext cx="6159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6F4558-5524-D4FD-D782-A27743592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901" y="132808"/>
            <a:ext cx="7772400" cy="46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74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A70D2-763D-A087-BD85-77FE961E0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7">
            <a:extLst>
              <a:ext uri="{FF2B5EF4-FFF2-40B4-BE49-F238E27FC236}">
                <a16:creationId xmlns:a16="http://schemas.microsoft.com/office/drawing/2014/main" id="{08CD88B7-D64B-2E6C-ED3E-CF7609610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1458913"/>
            <a:ext cx="3713162" cy="334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575">
                <a:solidFill>
                  <a:schemeClr val="bg1"/>
                </a:solidFill>
                <a:cs typeface="Arial" panose="020B0604020202020204" pitchFamily="34" charset="0"/>
              </a:rPr>
              <a:t>Inserire testo Arial 28pt</a:t>
            </a:r>
          </a:p>
        </p:txBody>
      </p:sp>
      <p:sp>
        <p:nvSpPr>
          <p:cNvPr id="16387" name="TextBox 8">
            <a:extLst>
              <a:ext uri="{FF2B5EF4-FFF2-40B4-BE49-F238E27FC236}">
                <a16:creationId xmlns:a16="http://schemas.microsoft.com/office/drawing/2014/main" id="{BB2117AF-C755-3426-7A6D-25D5FDC50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2592388"/>
            <a:ext cx="3713162" cy="265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125">
                <a:solidFill>
                  <a:schemeClr val="bg1"/>
                </a:solidFill>
                <a:cs typeface="Arial" panose="020B0604020202020204" pitchFamily="34" charset="0"/>
              </a:rPr>
              <a:t>Inserire il nome del Relatore 20 pt </a:t>
            </a:r>
          </a:p>
        </p:txBody>
      </p:sp>
      <p:sp>
        <p:nvSpPr>
          <p:cNvPr id="17411" name="TextBox 9">
            <a:extLst>
              <a:ext uri="{FF2B5EF4-FFF2-40B4-BE49-F238E27FC236}">
                <a16:creationId xmlns:a16="http://schemas.microsoft.com/office/drawing/2014/main" id="{2DBA6878-C8C5-0C5A-4C5E-0204640FE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3803650"/>
            <a:ext cx="37131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it-IT" sz="900">
                <a:solidFill>
                  <a:schemeClr val="bg1"/>
                </a:solidFill>
                <a:cs typeface="Arial" panose="020B0604020202020204" pitchFamily="34" charset="0"/>
              </a:rPr>
              <a:t>N</a:t>
            </a:r>
            <a:r>
              <a:rPr lang="it-IT" altLang="it-IT" sz="900">
                <a:solidFill>
                  <a:schemeClr val="bg1"/>
                </a:solidFill>
                <a:cs typeface="Arial" panose="020B0604020202020204" pitchFamily="34" charset="0"/>
              </a:rPr>
              <a:t>ome dell’evento, luogo e data 16 pt</a:t>
            </a:r>
          </a:p>
        </p:txBody>
      </p:sp>
      <p:pic>
        <p:nvPicPr>
          <p:cNvPr id="17414" name="Content Placeholder 10">
            <a:extLst>
              <a:ext uri="{FF2B5EF4-FFF2-40B4-BE49-F238E27FC236}">
                <a16:creationId xmlns:a16="http://schemas.microsoft.com/office/drawing/2014/main" id="{42FF442D-B54F-399D-27A9-06DBB355D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50"/>
            <a:ext cx="6159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129CC-3483-9465-43A8-7729A137A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5487"/>
            <a:ext cx="7772400" cy="477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8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9FE38-34F5-F266-EBF2-1BB659D6E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Content Placeholder 10">
            <a:extLst>
              <a:ext uri="{FF2B5EF4-FFF2-40B4-BE49-F238E27FC236}">
                <a16:creationId xmlns:a16="http://schemas.microsoft.com/office/drawing/2014/main" id="{A670BD1A-A59F-EC17-977D-AF34334FB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50"/>
            <a:ext cx="6159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A964AE-DBE7-7B29-7A7D-43CA47029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307" y="6350"/>
            <a:ext cx="4531385" cy="491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46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B6465-8060-F045-594C-FC95859BA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Content Placeholder 10">
            <a:extLst>
              <a:ext uri="{FF2B5EF4-FFF2-40B4-BE49-F238E27FC236}">
                <a16:creationId xmlns:a16="http://schemas.microsoft.com/office/drawing/2014/main" id="{FDBD58B4-FDA8-6E44-0368-579C79CC5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50"/>
            <a:ext cx="6159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77638-2813-A875-7578-6A8D9E660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350"/>
            <a:ext cx="7772400" cy="48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04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E5C11-01A5-89A4-E3EB-A7A3FC431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0697114B-D61A-FDE6-3E70-4C7B50DA0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F0943-8C0A-F2DA-6BB3-E46505DCD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75353"/>
            <a:ext cx="7772400" cy="439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4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3951B-9EB4-1D73-4B36-EC32FD805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26A084B4-12F2-3A58-F8BB-5B4CD220A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40D116-283E-CEFD-1536-CD2D40F8E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751" y="0"/>
            <a:ext cx="7692549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0F1CFA0-CD13-FCDA-2087-423C6FFFB9F1}"/>
              </a:ext>
            </a:extLst>
          </p:cNvPr>
          <p:cNvSpPr/>
          <p:nvPr/>
        </p:nvSpPr>
        <p:spPr>
          <a:xfrm>
            <a:off x="2318994" y="876693"/>
            <a:ext cx="886120" cy="78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40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84856-29B5-5D13-F2C8-96BF947D4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BFC0FE8A-E0F4-4CE0-568A-712D8EA62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1B5607-FAB7-355A-CA50-1004A2838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16229"/>
            <a:ext cx="7772400" cy="46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5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A39F4-EC3A-DA3D-8EED-6ED515AD9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10">
            <a:extLst>
              <a:ext uri="{FF2B5EF4-FFF2-40B4-BE49-F238E27FC236}">
                <a16:creationId xmlns:a16="http://schemas.microsoft.com/office/drawing/2014/main" id="{45A9DD40-672E-4264-2F2E-941471633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6159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g5HiTTNT8cmJOA-XOmuIAN9kXhPwXqtGXyjblHcCjIpooAvfskE1LYzXylTYChfV2EqMi9M6lTfE0ryxNQGhlHCVk8tr_IbnqNI8kFYn1Bnw1etvqijXxei7DEEwrzFk8iYIeZZ7Jg1KBQMkzYeybZ5nSrzx365g9zHMkmavgk2hhDqPo-yYyR6Sg.gif" descr="Pg5HiTTNT8cmJOA-XOmuIAN9kXhPwXqtGXyjblHcCjIpooAvfskE1LYzXylTYChfV2EqMi9M6lTfE0ryxNQGhlHCVk8tr_IbnqNI8kFYn1Bnw1etvqijXxei7DEEwrzFk8iYIeZZ7Jg1KBQMkzYeybZ5nSrzx365g9zHMkmavgk2hhDqPo-yYyR6Sg.gif">
            <a:extLst>
              <a:ext uri="{FF2B5EF4-FFF2-40B4-BE49-F238E27FC236}">
                <a16:creationId xmlns:a16="http://schemas.microsoft.com/office/drawing/2014/main" id="{991C070F-6F48-DA72-A2C4-9A0CBB65644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40408" y="2064470"/>
            <a:ext cx="2687913" cy="2760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3363CF-0979-43A8-E9E2-ED8164874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23" y="55601"/>
            <a:ext cx="7772400" cy="479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951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O CNR template 16-9" id="{AC5319F8-D312-B945-A35E-169CF3531D63}" vid="{D7AB5B03-63B5-F34E-BD81-1B2C10121A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3885</TotalTime>
  <Words>85</Words>
  <Application>Microsoft Macintosh PowerPoint</Application>
  <PresentationFormat>On-screen Show (16:9)</PresentationFormat>
  <Paragraphs>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Laura Benassi</dc:creator>
  <cp:lastModifiedBy>GIACOMO ROATI</cp:lastModifiedBy>
  <cp:revision>418</cp:revision>
  <dcterms:created xsi:type="dcterms:W3CDTF">2021-06-16T15:17:32Z</dcterms:created>
  <dcterms:modified xsi:type="dcterms:W3CDTF">2025-02-05T13:37:06Z</dcterms:modified>
</cp:coreProperties>
</file>